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7.xml" ContentType="application/vnd.openxmlformats-officedocument.them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8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10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11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2.xml" ContentType="application/vnd.openxmlformats-officedocument.them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3.xml" ContentType="application/vnd.openxmlformats-officedocument.them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14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5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16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7.xml" ContentType="application/vnd.openxmlformats-officedocument.them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8.xml" ContentType="application/vnd.openxmlformats-officedocument.them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9.xml" ContentType="application/vnd.openxmlformats-officedocument.them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0.xml" ContentType="application/vnd.openxmlformats-officedocument.them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1.xml" ContentType="application/vnd.openxmlformats-officedocument.them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2.xml" ContentType="application/vnd.openxmlformats-officedocument.them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heme/theme23.xml" ContentType="application/vnd.openxmlformats-officedocument.theme+xml"/>
  <Override PartName="/ppt/theme/theme2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4220" r:id="rId2"/>
    <p:sldMasterId id="2147484227" r:id="rId3"/>
    <p:sldMasterId id="2147484233" r:id="rId4"/>
    <p:sldMasterId id="2147484239" r:id="rId5"/>
    <p:sldMasterId id="2147484244" r:id="rId6"/>
    <p:sldMasterId id="2147484249" r:id="rId7"/>
    <p:sldMasterId id="2147484254" r:id="rId8"/>
    <p:sldMasterId id="2147484260" r:id="rId9"/>
    <p:sldMasterId id="2147484287" r:id="rId10"/>
    <p:sldMasterId id="2147484291" r:id="rId11"/>
    <p:sldMasterId id="2147484297" r:id="rId12"/>
    <p:sldMasterId id="2147484303" r:id="rId13"/>
    <p:sldMasterId id="2147484309" r:id="rId14"/>
    <p:sldMasterId id="2147484314" r:id="rId15"/>
    <p:sldMasterId id="2147484322" r:id="rId16"/>
    <p:sldMasterId id="2147484326" r:id="rId17"/>
    <p:sldMasterId id="2147484334" r:id="rId18"/>
    <p:sldMasterId id="2147484338" r:id="rId19"/>
    <p:sldMasterId id="2147484344" r:id="rId20"/>
    <p:sldMasterId id="2147484349" r:id="rId21"/>
    <p:sldMasterId id="2147484353" r:id="rId22"/>
  </p:sldMasterIdLst>
  <p:notesMasterIdLst>
    <p:notesMasterId r:id="rId25"/>
  </p:notesMasterIdLst>
  <p:handoutMasterIdLst>
    <p:handoutMasterId r:id="rId26"/>
  </p:handoutMasterIdLst>
  <p:sldIdLst>
    <p:sldId id="4360" r:id="rId23"/>
    <p:sldId id="4361" r:id="rId24"/>
  </p:sldIdLst>
  <p:sldSz cx="11949113" cy="6721475"/>
  <p:notesSz cx="9926638" cy="6797675"/>
  <p:custDataLst>
    <p:tags r:id="rId2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2804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05692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5854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1139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64245" algn="l" defTabSz="90569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17094" algn="l" defTabSz="90569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169943" algn="l" defTabSz="90569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22792" algn="l" defTabSz="905692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сновная часть" id="{0B899236-B8A2-436A-9409-7DEC1541FC23}">
          <p14:sldIdLst>
            <p14:sldId id="4360"/>
            <p14:sldId id="4361"/>
          </p14:sldIdLst>
        </p14:section>
      </p14:sectionLst>
    </p:ext>
    <p:ext uri="{EFAFB233-063F-42B5-8137-9DF3F51BA10A}">
      <p15:sldGuideLst xmlns:p15="http://schemas.microsoft.com/office/powerpoint/2012/main">
        <p15:guide id="2" pos="92" userDrawn="1">
          <p15:clr>
            <a:srgbClr val="A4A3A4"/>
          </p15:clr>
        </p15:guide>
        <p15:guide id="3" orient="horz" pos="682" userDrawn="1">
          <p15:clr>
            <a:srgbClr val="A4A3A4"/>
          </p15:clr>
        </p15:guide>
        <p15:guide id="4" pos="74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9" userDrawn="1">
          <p15:clr>
            <a:srgbClr val="A4A3A4"/>
          </p15:clr>
        </p15:guide>
        <p15:guide id="2" pos="3133" userDrawn="1">
          <p15:clr>
            <a:srgbClr val="A4A3A4"/>
          </p15:clr>
        </p15:guide>
        <p15:guide id="3" orient="horz" pos="2141" userDrawn="1">
          <p15:clr>
            <a:srgbClr val="A4A3A4"/>
          </p15:clr>
        </p15:guide>
        <p15:guide id="4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Ступак Юлия Петровна" initials="ЮПC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  <a:srgbClr val="FF0000"/>
    <a:srgbClr val="008000"/>
    <a:srgbClr val="F2F2F2"/>
    <a:srgbClr val="FC9C24"/>
    <a:srgbClr val="FF66FF"/>
    <a:srgbClr val="FDFDFD"/>
    <a:srgbClr val="FFEB9C"/>
    <a:srgbClr val="FFFF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412" autoAdjust="0"/>
    <p:restoredTop sz="99645" autoAdjust="0"/>
  </p:normalViewPr>
  <p:slideViewPr>
    <p:cSldViewPr snapToGrid="0" snapToObjects="1">
      <p:cViewPr varScale="1">
        <p:scale>
          <a:sx n="119" d="100"/>
          <a:sy n="119" d="100"/>
        </p:scale>
        <p:origin x="1026" y="96"/>
      </p:cViewPr>
      <p:guideLst>
        <p:guide pos="92"/>
        <p:guide orient="horz" pos="682"/>
        <p:guide pos="7412"/>
      </p:guideLst>
    </p:cSldViewPr>
  </p:slideViewPr>
  <p:outlineViewPr>
    <p:cViewPr>
      <p:scale>
        <a:sx n="33" d="100"/>
        <a:sy n="33" d="100"/>
      </p:scale>
      <p:origin x="0" y="-390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>
      <p:cViewPr varScale="1">
        <p:scale>
          <a:sx n="91" d="100"/>
          <a:sy n="91" d="100"/>
        </p:scale>
        <p:origin x="-1422" y="-96"/>
      </p:cViewPr>
      <p:guideLst>
        <p:guide orient="horz" pos="2149"/>
        <p:guide pos="3133"/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2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1.xml"/><Relationship Id="rId28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20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1562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11400" y="425450"/>
            <a:ext cx="5316538" cy="29908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03857" y="3652663"/>
            <a:ext cx="8459141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noProof="0" dirty="0" err="1"/>
              <a:t>Click</a:t>
            </a:r>
            <a:r>
              <a:rPr lang="ru-RU" noProof="0" dirty="0"/>
              <a:t> </a:t>
            </a:r>
            <a:r>
              <a:rPr lang="ru-RU" noProof="0" dirty="0" err="1"/>
              <a:t>to</a:t>
            </a:r>
            <a:r>
              <a:rPr lang="ru-RU" noProof="0" dirty="0"/>
              <a:t> </a:t>
            </a:r>
            <a:r>
              <a:rPr lang="ru-RU" noProof="0" dirty="0" err="1"/>
              <a:t>edit</a:t>
            </a:r>
            <a:r>
              <a:rPr lang="ru-RU" noProof="0" dirty="0"/>
              <a:t> </a:t>
            </a:r>
            <a:r>
              <a:rPr lang="ru-RU" noProof="0" dirty="0" err="1"/>
              <a:t>Master</a:t>
            </a:r>
            <a:r>
              <a:rPr lang="ru-RU" noProof="0" dirty="0"/>
              <a:t> </a:t>
            </a:r>
            <a:r>
              <a:rPr lang="ru-RU" noProof="0" dirty="0" err="1"/>
              <a:t>text</a:t>
            </a:r>
            <a:r>
              <a:rPr lang="ru-RU" noProof="0" dirty="0"/>
              <a:t> </a:t>
            </a:r>
            <a:r>
              <a:rPr lang="ru-RU" noProof="0" dirty="0" err="1"/>
              <a:t>styles</a:t>
            </a:r>
            <a:endParaRPr lang="ru-RU" noProof="0" dirty="0"/>
          </a:p>
          <a:p>
            <a:pPr lvl="1"/>
            <a:r>
              <a:rPr lang="ru-RU" noProof="0" dirty="0" err="1"/>
              <a:t>Second</a:t>
            </a:r>
            <a:r>
              <a:rPr lang="ru-RU" noProof="0" dirty="0"/>
              <a:t> </a:t>
            </a:r>
            <a:r>
              <a:rPr lang="ru-RU" noProof="0" dirty="0" err="1"/>
              <a:t>level</a:t>
            </a:r>
            <a:endParaRPr lang="ru-RU" noProof="0" dirty="0"/>
          </a:p>
          <a:p>
            <a:pPr lvl="2"/>
            <a:r>
              <a:rPr lang="ru-RU" noProof="0" dirty="0" err="1"/>
              <a:t>Third</a:t>
            </a:r>
            <a:r>
              <a:rPr lang="ru-RU" noProof="0" dirty="0"/>
              <a:t> </a:t>
            </a:r>
            <a:r>
              <a:rPr lang="ru-RU" noProof="0" dirty="0" err="1"/>
              <a:t>level</a:t>
            </a:r>
            <a:endParaRPr lang="ru-RU" noProof="0" dirty="0"/>
          </a:p>
          <a:p>
            <a:pPr lvl="3"/>
            <a:r>
              <a:rPr lang="ru-RU" noProof="0" dirty="0" err="1"/>
              <a:t>Fourth</a:t>
            </a:r>
            <a:r>
              <a:rPr lang="ru-RU" noProof="0" dirty="0"/>
              <a:t> </a:t>
            </a:r>
            <a:r>
              <a:rPr lang="ru-RU" noProof="0" dirty="0" err="1"/>
              <a:t>level</a:t>
            </a:r>
            <a:endParaRPr lang="ru-RU" noProof="0" dirty="0"/>
          </a:p>
          <a:p>
            <a:pPr lvl="4"/>
            <a:r>
              <a:rPr lang="ru-RU" noProof="0" dirty="0" err="1"/>
              <a:t>Fifth</a:t>
            </a:r>
            <a:r>
              <a:rPr lang="ru-RU" noProof="0" dirty="0"/>
              <a:t> </a:t>
            </a:r>
            <a:r>
              <a:rPr lang="ru-RU" noProof="0" dirty="0" err="1"/>
              <a:t>level</a:t>
            </a:r>
            <a:endParaRPr lang="ru-RU" noProof="0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8858739" y="6479019"/>
            <a:ext cx="78749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C3A632B-FBDE-46D4-BF6F-6D14421E634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128" name="doc id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9646163" y="37032"/>
            <a:ext cx="65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025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86827" rtl="0" eaLnBrk="0" fontAlgn="base" hangingPunct="0">
      <a:spcBef>
        <a:spcPct val="0"/>
      </a:spcBef>
      <a:spcAft>
        <a:spcPct val="0"/>
      </a:spcAft>
      <a:buClr>
        <a:schemeClr val="tx2"/>
      </a:buClr>
      <a:defRPr sz="1600" kern="1200">
        <a:solidFill>
          <a:schemeClr val="tx1"/>
        </a:solidFill>
        <a:latin typeface="Arial" charset="0"/>
        <a:ea typeface="+mn-ea"/>
        <a:cs typeface="Arial" panose="020B0604020202020204" pitchFamily="34" charset="0"/>
      </a:defRPr>
    </a:lvl1pPr>
    <a:lvl2pPr marL="116360" indent="-114783" algn="l" defTabSz="886827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▪"/>
      <a:defRPr sz="1600" kern="1200">
        <a:solidFill>
          <a:schemeClr val="tx1"/>
        </a:solidFill>
        <a:latin typeface="Arial" charset="0"/>
        <a:ea typeface="+mn-ea"/>
        <a:cs typeface="Arial" panose="020B0604020202020204" pitchFamily="34" charset="0"/>
      </a:defRPr>
    </a:lvl2pPr>
    <a:lvl3pPr marL="297183" indent="-179253" algn="l" defTabSz="886827" rtl="0" eaLnBrk="0" fontAlgn="base" hangingPunct="0">
      <a:spcBef>
        <a:spcPct val="0"/>
      </a:spcBef>
      <a:spcAft>
        <a:spcPct val="0"/>
      </a:spcAft>
      <a:buClr>
        <a:schemeClr val="tx2"/>
      </a:buClr>
      <a:buSzPct val="120000"/>
      <a:buFont typeface="Arial" charset="0"/>
      <a:buChar char="–"/>
      <a:defRPr sz="1600" kern="1200">
        <a:solidFill>
          <a:schemeClr val="tx1"/>
        </a:solidFill>
        <a:latin typeface="Arial" charset="0"/>
        <a:ea typeface="+mn-ea"/>
        <a:cs typeface="Arial" panose="020B0604020202020204" pitchFamily="34" charset="0"/>
      </a:defRPr>
    </a:lvl3pPr>
    <a:lvl4pPr marL="422974" indent="-124221" algn="l" defTabSz="886827" rtl="0" eaLnBrk="0" fontAlgn="base" hangingPunct="0">
      <a:spcBef>
        <a:spcPct val="0"/>
      </a:spcBef>
      <a:spcAft>
        <a:spcPct val="0"/>
      </a:spcAft>
      <a:buClr>
        <a:schemeClr val="tx2"/>
      </a:buClr>
      <a:buFont typeface="Arial" charset="0"/>
      <a:buChar char="▫"/>
      <a:defRPr sz="1600" kern="1200">
        <a:solidFill>
          <a:schemeClr val="tx1"/>
        </a:solidFill>
        <a:latin typeface="Arial" charset="0"/>
        <a:ea typeface="+mn-ea"/>
        <a:cs typeface="Arial" panose="020B0604020202020204" pitchFamily="34" charset="0"/>
      </a:defRPr>
    </a:lvl4pPr>
    <a:lvl5pPr marL="537757" indent="-113206" algn="l" defTabSz="886827" rtl="0" eaLnBrk="0" fontAlgn="base" hangingPunct="0">
      <a:spcBef>
        <a:spcPct val="0"/>
      </a:spcBef>
      <a:spcAft>
        <a:spcPct val="0"/>
      </a:spcAft>
      <a:buClr>
        <a:schemeClr val="tx2"/>
      </a:buClr>
      <a:buSzPct val="89000"/>
      <a:buFont typeface="Arial" charset="0"/>
      <a:buChar char="-"/>
      <a:defRPr sz="1600" kern="1200">
        <a:solidFill>
          <a:schemeClr val="tx1"/>
        </a:solidFill>
        <a:latin typeface="Arial" charset="0"/>
        <a:ea typeface="+mn-ea"/>
        <a:cs typeface="Arial" panose="020B0604020202020204" pitchFamily="34" charset="0"/>
      </a:defRPr>
    </a:lvl5pPr>
    <a:lvl6pPr marL="2264245" algn="l" defTabSz="9056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7094" algn="l" defTabSz="9056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9943" algn="l" defTabSz="9056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22792" algn="l" defTabSz="9056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77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C3A632B-FBDE-46D4-BF6F-6D14421E634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5915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8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9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1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2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4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5.bin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7.bin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9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0.bin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3.bin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9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5.bin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7.bin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9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31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0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3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2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34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3.bin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36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35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8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40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9.bin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Master" Target="../slideMasters/slideMaster15.xml"/><Relationship Id="rId7" Type="http://schemas.openxmlformats.org/officeDocument/2006/relationships/image" Target="../media/image12.emf"/><Relationship Id="rId2" Type="http://schemas.openxmlformats.org/officeDocument/2006/relationships/tags" Target="../tags/tag4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11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1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43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42.bin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44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3.bin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46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5.bin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48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47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49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8.bin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8.xml"/><Relationship Id="rId2" Type="http://schemas.openxmlformats.org/officeDocument/2006/relationships/tags" Target="../tags/tag51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0.bin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53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2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9.xml"/><Relationship Id="rId2" Type="http://schemas.openxmlformats.org/officeDocument/2006/relationships/tags" Target="../tags/tag54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3.bin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0.xml"/><Relationship Id="rId2" Type="http://schemas.openxmlformats.org/officeDocument/2006/relationships/tags" Target="../tags/tag56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5.bin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tags" Target="../tags/tag58.xml"/><Relationship Id="rId1" Type="http://schemas.openxmlformats.org/officeDocument/2006/relationships/vmlDrawing" Target="../drawings/vmlDrawing57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7.bin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60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59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89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299123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1514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cs typeface="Arial" panose="020B0604020202020204" pitchFamily="34" charset="0"/>
              </a:rPr>
              <a:t> </a:t>
            </a: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98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39123428"/>
              </p:ext>
            </p:extLst>
          </p:nvPr>
        </p:nvGraphicFramePr>
        <p:xfrm>
          <a:off x="1868" y="1868"/>
          <a:ext cx="1866" cy="1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6632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68" y="1868"/>
                        <a:ext cx="1866" cy="18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1222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26293727"/>
              </p:ext>
            </p:extLst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458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0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ash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70102661"/>
              </p:ext>
            </p:extLst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560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86" y="3024"/>
            <a:ext cx="11959887" cy="6715427"/>
          </a:xfrm>
          <a:prstGeom prst="rect">
            <a:avLst/>
          </a:prstGeom>
        </p:spPr>
      </p:pic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421064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z="1058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sz="1058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93829" y="333931"/>
            <a:ext cx="1805589" cy="347148"/>
            <a:chOff x="3321525" y="-965252"/>
            <a:chExt cx="2584451" cy="496888"/>
          </a:xfrm>
        </p:grpSpPr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11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6295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959551" y="1768176"/>
            <a:ext cx="4698908" cy="47231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64">
              <a:solidFill>
                <a:srgbClr val="FFFFFF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410661" y="141592"/>
            <a:ext cx="7590592" cy="79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hangingPunct="0">
              <a:lnSpc>
                <a:spcPct val="90000"/>
              </a:lnSpc>
              <a:defRPr/>
            </a:pPr>
            <a:endParaRPr lang="ru-RU" sz="1961" b="1" dirty="0">
              <a:solidFill>
                <a:srgbClr val="00703C"/>
              </a:solidFill>
              <a:latin typeface="Century Gothic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516720" y="1338242"/>
            <a:ext cx="5255397" cy="1447917"/>
          </a:xfrm>
        </p:spPr>
        <p:txBody>
          <a:bodyPr/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Четвёртый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7456" y="6314869"/>
            <a:ext cx="2788127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82615" y="6314869"/>
            <a:ext cx="3783885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63164" y="6314869"/>
            <a:ext cx="688494" cy="187834"/>
          </a:xfrm>
          <a:prstGeom prst="rect">
            <a:avLst/>
          </a:prstGeom>
        </p:spPr>
        <p:txBody>
          <a:bodyPr/>
          <a:lstStyle/>
          <a:p>
            <a:fld id="{884FC71D-203E-49A4-B274-73A34C5553F8}" type="slidenum">
              <a:rPr lang="ru-RU" sz="1497" smtClean="0">
                <a:solidFill>
                  <a:srgbClr val="000000"/>
                </a:solidFill>
              </a:rPr>
              <a:pPr/>
              <a:t>‹#›</a:t>
            </a:fld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96263" y="1338236"/>
            <a:ext cx="5255397" cy="4435863"/>
          </a:xfrm>
        </p:spPr>
        <p:txBody>
          <a:bodyPr>
            <a:normAutofit/>
          </a:bodyPr>
          <a:lstStyle>
            <a:lvl1pPr>
              <a:defRPr sz="1961">
                <a:latin typeface="+mn-lt"/>
              </a:defRPr>
            </a:lvl1pPr>
            <a:lvl2pPr>
              <a:defRPr sz="1961">
                <a:latin typeface="+mn-lt"/>
              </a:defRPr>
            </a:lvl2pPr>
            <a:lvl3pPr>
              <a:defRPr sz="1961">
                <a:latin typeface="+mn-lt"/>
              </a:defRPr>
            </a:lvl3pPr>
            <a:lvl4pPr>
              <a:defRPr sz="1961">
                <a:latin typeface="+mn-lt"/>
              </a:defRPr>
            </a:lvl4pPr>
            <a:lvl5pPr>
              <a:defRPr sz="1961">
                <a:latin typeface="+mn-lt"/>
              </a:defRPr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Четвёртый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050326" y="7569128"/>
            <a:ext cx="245517" cy="1792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fld id="{D7A31E58-71C8-419C-BC7E-8D6920D4AA32}" type="slidenum">
              <a:rPr lang="en-US" sz="1176" smtClean="0">
                <a:solidFill>
                  <a:srgbClr val="000000"/>
                </a:solidFill>
              </a:rPr>
              <a:pPr/>
              <a:t>‹#›</a:t>
            </a:fld>
            <a:endParaRPr lang="en-US" sz="1176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322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1064234"/>
            <a:ext cx="11949113" cy="56572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64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97456" y="6314869"/>
            <a:ext cx="2788127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82615" y="6314869"/>
            <a:ext cx="3783885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663164" y="6314869"/>
            <a:ext cx="688494" cy="187834"/>
          </a:xfrm>
          <a:prstGeom prst="rect">
            <a:avLst/>
          </a:prstGeom>
        </p:spPr>
        <p:txBody>
          <a:bodyPr/>
          <a:lstStyle/>
          <a:p>
            <a:fld id="{884FC71D-203E-49A4-B274-73A34C5553F8}" type="slidenum">
              <a:rPr lang="ru-RU" sz="1497" smtClean="0">
                <a:solidFill>
                  <a:srgbClr val="000000"/>
                </a:solidFill>
              </a:rPr>
              <a:pPr/>
              <a:t>‹#›</a:t>
            </a:fld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0050326" y="7569128"/>
            <a:ext cx="245517" cy="1792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fld id="{595C2868-9915-4022-B8A3-4179919F5749}" type="slidenum">
              <a:rPr lang="en-US" sz="1176" smtClean="0">
                <a:solidFill>
                  <a:srgbClr val="000000"/>
                </a:solidFill>
              </a:rPr>
              <a:pPr/>
              <a:t>‹#›</a:t>
            </a:fld>
            <a:endParaRPr lang="en-US" sz="1176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0050326" y="7569128"/>
            <a:ext cx="245517" cy="1792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fld id="{0C64ED12-4390-44B3-BC6A-AE3A5E0B8D40}" type="slidenum">
              <a:rPr lang="en-US" sz="1176" smtClean="0">
                <a:solidFill>
                  <a:srgbClr val="000000"/>
                </a:solidFill>
              </a:rPr>
              <a:pPr/>
              <a:t>‹#›</a:t>
            </a:fld>
            <a:endParaRPr lang="en-US" sz="1176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73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97456" y="6229813"/>
            <a:ext cx="2788127" cy="357857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82615" y="6229813"/>
            <a:ext cx="3783885" cy="357857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63531" y="6229813"/>
            <a:ext cx="2788127" cy="357857"/>
          </a:xfrm>
          <a:prstGeom prst="rect">
            <a:avLst/>
          </a:prstGeom>
        </p:spPr>
        <p:txBody>
          <a:bodyPr/>
          <a:lstStyle/>
          <a:p>
            <a:fld id="{763F902A-D6A7-4EBB-BCDD-45E31FF2ECDF}" type="slidenum">
              <a:rPr lang="ru-RU" sz="1497" smtClean="0">
                <a:solidFill>
                  <a:srgbClr val="000000"/>
                </a:solidFill>
              </a:rPr>
              <a:pPr/>
              <a:t>‹#›</a:t>
            </a:fld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050326" y="7569128"/>
            <a:ext cx="245517" cy="1792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fld id="{70C8B1E3-5E65-42DB-96DB-B27FA2495DF1}" type="slidenum">
              <a:rPr lang="en-US" sz="1176" smtClean="0">
                <a:solidFill>
                  <a:srgbClr val="000000"/>
                </a:solidFill>
              </a:rPr>
              <a:pPr/>
              <a:t>‹#›</a:t>
            </a:fld>
            <a:endParaRPr lang="en-US" sz="1176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78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76480955"/>
              </p:ext>
            </p:extLst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0124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17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ash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53707170"/>
              </p:ext>
            </p:extLst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114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86" y="3024"/>
            <a:ext cx="11959887" cy="6715427"/>
          </a:xfrm>
          <a:prstGeom prst="rect">
            <a:avLst/>
          </a:prstGeom>
        </p:spPr>
      </p:pic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421064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z="1058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sz="1058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93829" y="333931"/>
            <a:ext cx="1805589" cy="347148"/>
            <a:chOff x="3321525" y="-965252"/>
            <a:chExt cx="2584451" cy="496888"/>
          </a:xfrm>
        </p:grpSpPr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11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317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834583" y="4"/>
            <a:ext cx="11114532" cy="67214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91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" y="4"/>
            <a:ext cx="834580" cy="6721474"/>
          </a:xfrm>
          <a:prstGeom prst="rect">
            <a:avLst/>
          </a:prstGeom>
          <a:gradFill>
            <a:gsLst>
              <a:gs pos="100000">
                <a:srgbClr val="0C627B"/>
              </a:gs>
              <a:gs pos="0">
                <a:srgbClr val="001419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91" dirty="0"/>
          </a:p>
        </p:txBody>
      </p:sp>
      <p:pic>
        <p:nvPicPr>
          <p:cNvPr id="9" name="Изображение 8" descr="fon4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"/>
            <a:ext cx="834581" cy="6721474"/>
          </a:xfrm>
          <a:prstGeom prst="rect">
            <a:avLst/>
          </a:prstGeo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206983" y="489311"/>
            <a:ext cx="7855435" cy="361959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06982" y="1267353"/>
            <a:ext cx="10144677" cy="14481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97456" y="6229813"/>
            <a:ext cx="2788126" cy="35785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82614" y="6229813"/>
            <a:ext cx="3783886" cy="35785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63531" y="6229813"/>
            <a:ext cx="2788126" cy="357857"/>
          </a:xfrm>
          <a:prstGeom prst="rect">
            <a:avLst/>
          </a:prstGeom>
        </p:spPr>
        <p:txBody>
          <a:bodyPr/>
          <a:lstStyle/>
          <a:p>
            <a:fld id="{E08C3E89-1B5F-4046-AEEA-E6F2AB85BE13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1" name="Изображение 10" descr="Sberbank-grey-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9924" y="197714"/>
            <a:ext cx="2121733" cy="54104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834580" y="1114789"/>
            <a:ext cx="10517078" cy="0"/>
          </a:xfrm>
          <a:prstGeom prst="line">
            <a:avLst/>
          </a:prstGeom>
          <a:ln w="12700">
            <a:solidFill>
              <a:schemeClr val="tx1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795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883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9596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9411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4062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357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7418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55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ash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8442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86" y="3024"/>
            <a:ext cx="11959887" cy="6715427"/>
          </a:xfrm>
          <a:prstGeom prst="rect">
            <a:avLst/>
          </a:prstGeom>
        </p:spPr>
      </p:pic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421064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z="1058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sz="1058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93829" y="333931"/>
            <a:ext cx="1805589" cy="347148"/>
            <a:chOff x="3321525" y="-965252"/>
            <a:chExt cx="2584451" cy="496888"/>
          </a:xfrm>
        </p:grpSpPr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11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0910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959551" y="1768176"/>
            <a:ext cx="4698908" cy="47231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64">
              <a:solidFill>
                <a:srgbClr val="FFFFFF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410661" y="141592"/>
            <a:ext cx="7590592" cy="79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hangingPunct="0">
              <a:lnSpc>
                <a:spcPct val="90000"/>
              </a:lnSpc>
              <a:defRPr/>
            </a:pPr>
            <a:endParaRPr lang="ru-RU" sz="1961" b="1" dirty="0">
              <a:solidFill>
                <a:srgbClr val="00703C"/>
              </a:solidFill>
              <a:latin typeface="Century Gothic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516720" y="1338242"/>
            <a:ext cx="5255397" cy="1447917"/>
          </a:xfrm>
        </p:spPr>
        <p:txBody>
          <a:bodyPr/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Четвёртый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7456" y="6314869"/>
            <a:ext cx="2788127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82615" y="6314869"/>
            <a:ext cx="3783885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63164" y="6314869"/>
            <a:ext cx="688494" cy="187834"/>
          </a:xfrm>
          <a:prstGeom prst="rect">
            <a:avLst/>
          </a:prstGeom>
        </p:spPr>
        <p:txBody>
          <a:bodyPr/>
          <a:lstStyle/>
          <a:p>
            <a:fld id="{884FC71D-203E-49A4-B274-73A34C5553F8}" type="slidenum">
              <a:rPr lang="ru-RU" sz="1497" smtClean="0">
                <a:solidFill>
                  <a:srgbClr val="000000"/>
                </a:solidFill>
              </a:rPr>
              <a:pPr/>
              <a:t>‹#›</a:t>
            </a:fld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96263" y="1338236"/>
            <a:ext cx="5255397" cy="4435863"/>
          </a:xfrm>
        </p:spPr>
        <p:txBody>
          <a:bodyPr>
            <a:normAutofit/>
          </a:bodyPr>
          <a:lstStyle>
            <a:lvl1pPr>
              <a:defRPr sz="1961">
                <a:latin typeface="+mn-lt"/>
              </a:defRPr>
            </a:lvl1pPr>
            <a:lvl2pPr>
              <a:defRPr sz="1961">
                <a:latin typeface="+mn-lt"/>
              </a:defRPr>
            </a:lvl2pPr>
            <a:lvl3pPr>
              <a:defRPr sz="1961">
                <a:latin typeface="+mn-lt"/>
              </a:defRPr>
            </a:lvl3pPr>
            <a:lvl4pPr>
              <a:defRPr sz="1961">
                <a:latin typeface="+mn-lt"/>
              </a:defRPr>
            </a:lvl4pPr>
            <a:lvl5pPr>
              <a:defRPr sz="1961">
                <a:latin typeface="+mn-lt"/>
              </a:defRPr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Четвёртый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050326" y="7569128"/>
            <a:ext cx="245517" cy="1792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fld id="{D7A31E58-71C8-419C-BC7E-8D6920D4AA32}" type="slidenum">
              <a:rPr lang="en-US" sz="1176" smtClean="0">
                <a:solidFill>
                  <a:srgbClr val="000000"/>
                </a:solidFill>
              </a:rPr>
              <a:pPr/>
              <a:t>‹#›</a:t>
            </a:fld>
            <a:endParaRPr lang="en-US" sz="1176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41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375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7515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73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867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9562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7263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0586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832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06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656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47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468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705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7584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4874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360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527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7737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942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639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622377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0783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2864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_wash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180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8" y="3041"/>
            <a:ext cx="11959887" cy="6715427"/>
          </a:xfrm>
          <a:prstGeom prst="rect">
            <a:avLst/>
          </a:prstGeom>
        </p:spPr>
      </p:pic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49" y="36525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95" y="4873298"/>
            <a:ext cx="6858305" cy="32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100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421067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93846" y="333946"/>
            <a:ext cx="1805589" cy="347147"/>
            <a:chOff x="3321525" y="-965252"/>
            <a:chExt cx="2584451" cy="496888"/>
          </a:xfrm>
        </p:grpSpPr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1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1863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283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49" y="36525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95" y="4873298"/>
            <a:ext cx="6858305" cy="32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100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0698"/>
            <a:ext cx="6787282" cy="588216"/>
          </a:xfrm>
        </p:spPr>
        <p:txBody>
          <a:bodyPr/>
          <a:lstStyle>
            <a:lvl1pPr>
              <a:defRPr sz="38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43" y="11205"/>
            <a:ext cx="11952846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55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ash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385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8" y="3041"/>
            <a:ext cx="11959887" cy="6715427"/>
          </a:xfrm>
          <a:prstGeom prst="rect">
            <a:avLst/>
          </a:prstGeom>
        </p:spPr>
      </p:pic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49" y="36525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95" y="4873298"/>
            <a:ext cx="6858305" cy="32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100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421067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93846" y="333946"/>
            <a:ext cx="1805589" cy="347147"/>
            <a:chOff x="3321525" y="-965252"/>
            <a:chExt cx="2584451" cy="496888"/>
          </a:xfrm>
        </p:grpSpPr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1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9874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9725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326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0569084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7949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8473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_wash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897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8" y="3041"/>
            <a:ext cx="11959887" cy="6715427"/>
          </a:xfrm>
          <a:prstGeom prst="rect">
            <a:avLst/>
          </a:prstGeom>
        </p:spPr>
      </p:pic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49" y="36525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95" y="4873298"/>
            <a:ext cx="6858305" cy="32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100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421067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93846" y="333946"/>
            <a:ext cx="1805589" cy="347147"/>
            <a:chOff x="3321525" y="-965252"/>
            <a:chExt cx="2584451" cy="496888"/>
          </a:xfrm>
        </p:grpSpPr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1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91536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07322" y="1506043"/>
            <a:ext cx="11134472" cy="382859"/>
          </a:xfrm>
          <a:prstGeom prst="rect">
            <a:avLst/>
          </a:prstGeom>
          <a:noFill/>
          <a:ln>
            <a:noFill/>
          </a:ln>
        </p:spPr>
        <p:txBody>
          <a:bodyPr lIns="44798" tIns="44798" rIns="44798" bIns="44798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337438" marR="0" lvl="1" indent="11061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6315"/>
              <a:buFont typeface="Arial"/>
              <a:buChar char="▪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796575" marR="0" lvl="2" indent="-4956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1263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70400" marR="0" lvl="3" indent="13711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1263"/>
              <a:buFont typeface="Arial"/>
              <a:buChar char="▫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06384" marR="0" lvl="4" indent="818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89936"/>
              <a:buFont typeface="Arial"/>
              <a:buChar char="-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306384" marR="0" lvl="5" indent="2224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6605"/>
              <a:buFont typeface="Arial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306384" marR="0" lvl="6" indent="2224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6605"/>
              <a:buFont typeface="Arial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06384" marR="0" lvl="7" indent="2224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6605"/>
              <a:buFont typeface="Arial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306384" marR="0" lvl="8" indent="22249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86605"/>
              <a:buFont typeface="Arial"/>
              <a:buChar char="-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2583668" y="499799"/>
            <a:ext cx="9012244" cy="459803"/>
          </a:xfrm>
          <a:prstGeom prst="rect">
            <a:avLst/>
          </a:prstGeom>
          <a:noFill/>
          <a:ln>
            <a:noFill/>
          </a:ln>
        </p:spPr>
        <p:txBody>
          <a:bodyPr lIns="44798" tIns="44798" rIns="44798" bIns="44798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3C"/>
              </a:buClr>
              <a:buFont typeface="Calibri"/>
              <a:buNone/>
              <a:defRPr sz="2400" b="1" i="0" u="none" strike="noStrike" cap="none">
                <a:solidFill>
                  <a:srgbClr val="00703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796575" marR="0" lvl="5" indent="-625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1593151" marR="0" lvl="6" indent="-12509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389727" marR="0" lvl="7" indent="-9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186304" marR="0" lvl="8" indent="-635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 sz="33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710830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999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49" y="36525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95" y="4873298"/>
            <a:ext cx="6858305" cy="32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100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0698"/>
            <a:ext cx="6787282" cy="588216"/>
          </a:xfrm>
        </p:spPr>
        <p:txBody>
          <a:bodyPr/>
          <a:lstStyle>
            <a:lvl1pPr>
              <a:defRPr sz="38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43" y="11205"/>
            <a:ext cx="11952846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317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wash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102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8" y="3041"/>
            <a:ext cx="11959887" cy="6715427"/>
          </a:xfrm>
          <a:prstGeom prst="rect">
            <a:avLst/>
          </a:prstGeom>
        </p:spPr>
      </p:pic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49" y="36525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95" y="4873298"/>
            <a:ext cx="6858305" cy="325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100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7" name="Slide Number"/>
          <p:cNvSpPr txBox="1">
            <a:spLocks/>
          </p:cNvSpPr>
          <p:nvPr userDrawn="1"/>
        </p:nvSpPr>
        <p:spPr>
          <a:xfrm>
            <a:off x="11421067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9893846" y="333946"/>
            <a:ext cx="1805589" cy="347147"/>
            <a:chOff x="3321525" y="-965252"/>
            <a:chExt cx="2584451" cy="496888"/>
          </a:xfrm>
        </p:grpSpPr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0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11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35355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en-US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2578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4797325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2045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Picture 4"/>
          <p:cNvPicPr>
            <a:picLocks noChangeAspect="1" noChangeArrowheads="1"/>
          </p:cNvPicPr>
          <p:nvPr userDrawn="1"/>
        </p:nvPicPr>
        <p:blipFill rotWithShape="1">
          <a:blip r:embed="rId6" cstate="email">
            <a:lum bright="72000" contrast="-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0"/>
            <a:ext cx="10177309" cy="6711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Working Draft Text" hidden="1"/>
          <p:cNvSpPr txBox="1">
            <a:spLocks noChangeArrowheads="1"/>
          </p:cNvSpPr>
          <p:nvPr/>
        </p:nvSpPr>
        <p:spPr bwMode="auto">
          <a:xfrm>
            <a:off x="3520173" y="342901"/>
            <a:ext cx="993862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9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WORKING DRAFT</a:t>
            </a:r>
          </a:p>
        </p:txBody>
      </p:sp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3" y="36514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8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" name="Working Draft" hidden="1"/>
          <p:cNvSpPr txBox="1">
            <a:spLocks noChangeArrowheads="1"/>
          </p:cNvSpPr>
          <p:nvPr/>
        </p:nvSpPr>
        <p:spPr bwMode="auto">
          <a:xfrm>
            <a:off x="3520290" y="498476"/>
            <a:ext cx="3058530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smtClean="0">
                <a:solidFill>
                  <a:srgbClr val="000000"/>
                </a:solidFill>
                <a:cs typeface="Arial" panose="020B0604020202020204" pitchFamily="34" charset="0"/>
              </a:rPr>
              <a:t>Last Modified 03.08.2016 18:44 Russia TZ 2 Standard Time</a:t>
            </a:r>
            <a:endParaRPr lang="ru-RU" sz="9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" name="Printed" hidden="1"/>
          <p:cNvSpPr txBox="1">
            <a:spLocks noChangeArrowheads="1"/>
          </p:cNvSpPr>
          <p:nvPr/>
        </p:nvSpPr>
        <p:spPr bwMode="auto">
          <a:xfrm>
            <a:off x="3520194" y="655652"/>
            <a:ext cx="2737929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smtClean="0">
                <a:solidFill>
                  <a:srgbClr val="000000"/>
                </a:solidFill>
                <a:cs typeface="Arial" panose="020B0604020202020204" pitchFamily="34" charset="0"/>
              </a:rPr>
              <a:t>Printed 31.05.2016 20:56 Russia TZ 2 Standard Time</a:t>
            </a:r>
            <a:endParaRPr lang="ru-RU" sz="9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8" name="McK Title Elements"/>
          <p:cNvGrpSpPr>
            <a:grpSpLocks/>
          </p:cNvGrpSpPr>
          <p:nvPr/>
        </p:nvGrpSpPr>
        <p:grpSpPr bwMode="auto">
          <a:xfrm>
            <a:off x="24" y="19"/>
            <a:ext cx="11944879" cy="6723063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106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sz="14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Тип документа</a:t>
              </a: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sz="14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Дата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713"/>
              <a:ext cx="3226" cy="1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797475" eaLnBrk="0" hangingPunct="0"/>
              <a:r>
                <a:rPr lang="ru-RU" sz="8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КОНФИДЕНЦИАЛЬНАЯ ИНФОРМАЦИЯ, СОБСТВЕННОСТЬ McKINSEY &amp; COMPANY</a:t>
              </a:r>
            </a:p>
            <a:p>
              <a:pPr defTabSz="797475" eaLnBrk="0" hangingPunct="0"/>
              <a:r>
                <a:rPr lang="ru-RU" sz="800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Любое использование этого документа без специального разрешения McKinsey &amp; Company строго запрещено</a:t>
              </a:r>
              <a:endParaRPr lang="ru-RU" sz="80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65665" y="6443751"/>
            <a:ext cx="2182379" cy="19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1921844" y="2089884"/>
            <a:ext cx="8179454" cy="497721"/>
          </a:xfrm>
          <a:prstGeom prst="rect">
            <a:avLst/>
          </a:prstGeom>
        </p:spPr>
        <p:txBody>
          <a:bodyPr anchor="ctr" anchorCtr="0"/>
          <a:lstStyle>
            <a:lvl1pPr>
              <a:defRPr sz="3200" b="1">
                <a:solidFill>
                  <a:srgbClr val="049536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title style</a:t>
            </a:r>
            <a:endParaRPr lang="ru-RU" noProof="0" dirty="0" smtClean="0"/>
          </a:p>
        </p:txBody>
      </p:sp>
      <p:sp>
        <p:nvSpPr>
          <p:cNvPr id="19" name="Прямоугольник 18"/>
          <p:cNvSpPr/>
          <p:nvPr userDrawn="1"/>
        </p:nvSpPr>
        <p:spPr>
          <a:xfrm>
            <a:off x="-2001" y="818578"/>
            <a:ext cx="11951229" cy="45719"/>
          </a:xfrm>
          <a:custGeom>
            <a:avLst/>
            <a:gdLst/>
            <a:ahLst/>
            <a:cxnLst/>
            <a:rect l="l" t="t" r="r" b="b"/>
            <a:pathLst>
              <a:path w="8728076" h="61913">
                <a:moveTo>
                  <a:pt x="0" y="0"/>
                </a:moveTo>
                <a:lnTo>
                  <a:pt x="8728076" y="0"/>
                </a:lnTo>
                <a:lnTo>
                  <a:pt x="8728076" y="1768"/>
                </a:lnTo>
                <a:lnTo>
                  <a:pt x="8661840" y="61913"/>
                </a:lnTo>
                <a:lnTo>
                  <a:pt x="0" y="61913"/>
                </a:lnTo>
                <a:close/>
              </a:path>
            </a:pathLst>
          </a:custGeom>
          <a:gradFill flip="none" rotWithShape="1">
            <a:gsLst>
              <a:gs pos="47000">
                <a:srgbClr val="BEDF92"/>
              </a:gs>
              <a:gs pos="0">
                <a:schemeClr val="accent2"/>
              </a:gs>
              <a:gs pos="100000">
                <a:srgbClr val="F6FFD9"/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92" tIns="45302" rIns="90592" bIns="45302" rtlCol="0" anchor="ctr"/>
          <a:lstStyle/>
          <a:p>
            <a:pPr algn="ctr"/>
            <a:endParaRPr lang="ru-RU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36" name="Picture 7" descr="Screen Shot 2013-12-24 at 12.16.45.png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7600" y="166031"/>
            <a:ext cx="1857779" cy="624529"/>
          </a:xfrm>
          <a:prstGeom prst="rect">
            <a:avLst/>
          </a:prstGeom>
        </p:spPr>
      </p:pic>
      <p:grpSp>
        <p:nvGrpSpPr>
          <p:cNvPr id="2" name="Группа 1"/>
          <p:cNvGrpSpPr/>
          <p:nvPr userDrawn="1"/>
        </p:nvGrpSpPr>
        <p:grpSpPr>
          <a:xfrm>
            <a:off x="-11942" y="4787176"/>
            <a:ext cx="11989625" cy="2113802"/>
            <a:chOff x="-8976" y="4787170"/>
            <a:chExt cx="8991821" cy="2113802"/>
          </a:xfrm>
        </p:grpSpPr>
        <p:pic>
          <p:nvPicPr>
            <p:cNvPr id="43" name="Picture 2"/>
            <p:cNvPicPr>
              <a:picLocks noChangeAspect="1" noChangeArrowheads="1"/>
            </p:cNvPicPr>
            <p:nvPr userDrawn="1"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819" r="801"/>
            <a:stretch/>
          </p:blipFill>
          <p:spPr bwMode="auto">
            <a:xfrm>
              <a:off x="-1" y="4787170"/>
              <a:ext cx="8961439" cy="184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4" name="Группа 43"/>
            <p:cNvGrpSpPr/>
            <p:nvPr userDrawn="1"/>
          </p:nvGrpSpPr>
          <p:grpSpPr>
            <a:xfrm>
              <a:off x="-8976" y="5750183"/>
              <a:ext cx="8991821" cy="1150789"/>
              <a:chOff x="-8976" y="5750183"/>
              <a:chExt cx="8991821" cy="1150789"/>
            </a:xfrm>
          </p:grpSpPr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 rot="21401812">
                <a:off x="3021" y="6317320"/>
                <a:ext cx="5333974" cy="583652"/>
              </a:xfrm>
              <a:custGeom>
                <a:avLst/>
                <a:gdLst/>
                <a:ahLst/>
                <a:cxnLst/>
                <a:rect l="l" t="t" r="r" b="b"/>
                <a:pathLst>
                  <a:path w="5333974" h="583652">
                    <a:moveTo>
                      <a:pt x="5276645" y="572390"/>
                    </a:moveTo>
                    <a:cubicBezTo>
                      <a:pt x="5295731" y="576282"/>
                      <a:pt x="5314854" y="579973"/>
                      <a:pt x="5333974" y="583652"/>
                    </a:cubicBezTo>
                    <a:lnTo>
                      <a:pt x="5276180" y="580462"/>
                    </a:lnTo>
                    <a:close/>
                    <a:moveTo>
                      <a:pt x="2002421" y="7710"/>
                    </a:moveTo>
                    <a:cubicBezTo>
                      <a:pt x="2746081" y="41292"/>
                      <a:pt x="3941635" y="311324"/>
                      <a:pt x="5151013" y="547708"/>
                    </a:cubicBezTo>
                    <a:lnTo>
                      <a:pt x="3682725" y="462967"/>
                    </a:lnTo>
                    <a:lnTo>
                      <a:pt x="3682598" y="465178"/>
                    </a:lnTo>
                    <a:cubicBezTo>
                      <a:pt x="2972445" y="364324"/>
                      <a:pt x="2335517" y="281380"/>
                      <a:pt x="1880469" y="260831"/>
                    </a:cubicBezTo>
                    <a:cubicBezTo>
                      <a:pt x="1585660" y="247519"/>
                      <a:pt x="1283245" y="266577"/>
                      <a:pt x="989675" y="307538"/>
                    </a:cubicBezTo>
                    <a:lnTo>
                      <a:pt x="0" y="250419"/>
                    </a:lnTo>
                    <a:lnTo>
                      <a:pt x="4858" y="169923"/>
                    </a:lnTo>
                    <a:cubicBezTo>
                      <a:pt x="543116" y="59278"/>
                      <a:pt x="1231841" y="-26781"/>
                      <a:pt x="2002421" y="7710"/>
                    </a:cubicBezTo>
                    <a:close/>
                  </a:path>
                </a:pathLst>
              </a:custGeom>
              <a:solidFill>
                <a:srgbClr val="A7D0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dirty="0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46" name="Группа 45"/>
              <p:cNvGrpSpPr/>
              <p:nvPr/>
            </p:nvGrpSpPr>
            <p:grpSpPr>
              <a:xfrm>
                <a:off x="-8976" y="5750183"/>
                <a:ext cx="8991821" cy="1095217"/>
                <a:chOff x="-8976" y="5750183"/>
                <a:chExt cx="8991821" cy="1095217"/>
              </a:xfrm>
            </p:grpSpPr>
            <p:sp>
              <p:nvSpPr>
                <p:cNvPr id="47" name="Freeform 8"/>
                <p:cNvSpPr>
                  <a:spLocks/>
                </p:cNvSpPr>
                <p:nvPr/>
              </p:nvSpPr>
              <p:spPr bwMode="auto">
                <a:xfrm rot="21401812">
                  <a:off x="8766" y="5750183"/>
                  <a:ext cx="8974079" cy="9975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4079" h="997596">
                      <a:moveTo>
                        <a:pt x="8974079" y="256658"/>
                      </a:moveTo>
                      <a:lnTo>
                        <a:pt x="8969227" y="340728"/>
                      </a:lnTo>
                      <a:cubicBezTo>
                        <a:pt x="8564536" y="640458"/>
                        <a:pt x="7878802" y="997596"/>
                        <a:pt x="6912361" y="997596"/>
                      </a:cubicBezTo>
                      <a:cubicBezTo>
                        <a:pt x="5249207" y="997596"/>
                        <a:pt x="3171705" y="95150"/>
                        <a:pt x="1612138" y="95151"/>
                      </a:cubicBezTo>
                      <a:cubicBezTo>
                        <a:pt x="878567" y="95151"/>
                        <a:pt x="351898" y="189883"/>
                        <a:pt x="0" y="290901"/>
                      </a:cubicBezTo>
                      <a:lnTo>
                        <a:pt x="5097" y="206451"/>
                      </a:lnTo>
                      <a:cubicBezTo>
                        <a:pt x="356949" y="99692"/>
                        <a:pt x="882082" y="-1"/>
                        <a:pt x="1612138" y="0"/>
                      </a:cubicBezTo>
                      <a:cubicBezTo>
                        <a:pt x="3168828" y="0"/>
                        <a:pt x="5249207" y="961914"/>
                        <a:pt x="6912361" y="961913"/>
                      </a:cubicBezTo>
                      <a:cubicBezTo>
                        <a:pt x="7883088" y="961913"/>
                        <a:pt x="8570523" y="577496"/>
                        <a:pt x="8974079" y="256658"/>
                      </a:cubicBezTo>
                      <a:close/>
                    </a:path>
                  </a:pathLst>
                </a:custGeom>
                <a:solidFill>
                  <a:srgbClr val="CBDB2A"/>
                </a:solidFill>
                <a:ln w="12700">
                  <a:solidFill>
                    <a:srgbClr val="CBDB2A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Freeform 9"/>
                <p:cNvSpPr>
                  <a:spLocks/>
                </p:cNvSpPr>
                <p:nvPr/>
              </p:nvSpPr>
              <p:spPr bwMode="auto">
                <a:xfrm rot="21401812">
                  <a:off x="-8976" y="5845921"/>
                  <a:ext cx="8991280" cy="9561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6656" h="956109">
                      <a:moveTo>
                        <a:pt x="8976656" y="245543"/>
                      </a:moveTo>
                      <a:lnTo>
                        <a:pt x="8968839" y="380995"/>
                      </a:lnTo>
                      <a:cubicBezTo>
                        <a:pt x="8560462" y="647681"/>
                        <a:pt x="7881915" y="956109"/>
                        <a:pt x="6935009" y="956109"/>
                      </a:cubicBezTo>
                      <a:cubicBezTo>
                        <a:pt x="5268979" y="956109"/>
                        <a:pt x="3185721" y="144234"/>
                        <a:pt x="1623278" y="144234"/>
                      </a:cubicBezTo>
                      <a:cubicBezTo>
                        <a:pt x="882318" y="144234"/>
                        <a:pt x="352320" y="230846"/>
                        <a:pt x="0" y="322515"/>
                      </a:cubicBezTo>
                      <a:lnTo>
                        <a:pt x="7638" y="195957"/>
                      </a:lnTo>
                      <a:cubicBezTo>
                        <a:pt x="359537" y="94859"/>
                        <a:pt x="886396" y="0"/>
                        <a:pt x="1620399" y="0"/>
                      </a:cubicBezTo>
                      <a:cubicBezTo>
                        <a:pt x="3177089" y="0"/>
                        <a:pt x="5257469" y="902579"/>
                        <a:pt x="6920623" y="902579"/>
                      </a:cubicBezTo>
                      <a:cubicBezTo>
                        <a:pt x="7886613" y="902579"/>
                        <a:pt x="8572070" y="545423"/>
                        <a:pt x="8976656" y="245543"/>
                      </a:cubicBezTo>
                      <a:close/>
                    </a:path>
                  </a:pathLst>
                </a:custGeom>
                <a:solidFill>
                  <a:srgbClr val="6D9D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Freeform 10"/>
                <p:cNvSpPr>
                  <a:spLocks/>
                </p:cNvSpPr>
                <p:nvPr/>
              </p:nvSpPr>
              <p:spPr bwMode="auto">
                <a:xfrm rot="21401812">
                  <a:off x="5052" y="5990568"/>
                  <a:ext cx="8964051" cy="854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75335" h="854832">
                      <a:moveTo>
                        <a:pt x="8975335" y="228107"/>
                      </a:moveTo>
                      <a:lnTo>
                        <a:pt x="8968669" y="343617"/>
                      </a:lnTo>
                      <a:cubicBezTo>
                        <a:pt x="8565323" y="579247"/>
                        <a:pt x="7907768" y="846431"/>
                        <a:pt x="6996356" y="854832"/>
                      </a:cubicBezTo>
                      <a:lnTo>
                        <a:pt x="6771421" y="842418"/>
                      </a:lnTo>
                      <a:lnTo>
                        <a:pt x="6160628" y="808709"/>
                      </a:lnTo>
                      <a:cubicBezTo>
                        <a:pt x="4658324" y="648621"/>
                        <a:pt x="2957691" y="118920"/>
                        <a:pt x="1633308" y="118921"/>
                      </a:cubicBezTo>
                      <a:cubicBezTo>
                        <a:pt x="885697" y="118921"/>
                        <a:pt x="352711" y="198599"/>
                        <a:pt x="0" y="282365"/>
                      </a:cubicBezTo>
                      <a:lnTo>
                        <a:pt x="6280" y="178326"/>
                      </a:lnTo>
                      <a:cubicBezTo>
                        <a:pt x="358237" y="86650"/>
                        <a:pt x="887657" y="1"/>
                        <a:pt x="1627553" y="0"/>
                      </a:cubicBezTo>
                      <a:cubicBezTo>
                        <a:pt x="3187184" y="1"/>
                        <a:pt x="5267650" y="811631"/>
                        <a:pt x="6930874" y="811631"/>
                      </a:cubicBezTo>
                      <a:cubicBezTo>
                        <a:pt x="7887631" y="811631"/>
                        <a:pt x="8569204" y="496328"/>
                        <a:pt x="8975335" y="228107"/>
                      </a:cubicBezTo>
                      <a:close/>
                    </a:path>
                  </a:pathLst>
                </a:custGeom>
                <a:solidFill>
                  <a:srgbClr val="8DC63F"/>
                </a:solidFill>
                <a:ln w="19050">
                  <a:solidFill>
                    <a:srgbClr val="8DC63F"/>
                  </a:solidFill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 dirty="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921844" y="3624719"/>
            <a:ext cx="7722437" cy="246221"/>
          </a:xfrm>
        </p:spPr>
        <p:txBody>
          <a:bodyPr wrap="square">
            <a:spAutoFit/>
          </a:bodyPr>
          <a:lstStyle>
            <a:lvl1pPr>
              <a:defRPr sz="1600" b="1">
                <a:solidFill>
                  <a:srgbClr val="049536"/>
                </a:solidFill>
              </a:defRPr>
            </a:lvl1pPr>
          </a:lstStyle>
          <a:p>
            <a:pPr lvl="0"/>
            <a:r>
              <a:rPr lang="en-US" noProof="0" dirty="0" smtClean="0"/>
              <a:t>Click to edit Master subtitle style</a:t>
            </a:r>
            <a:endParaRPr lang="ru-RU" noProof="0" dirty="0" smtClean="0"/>
          </a:p>
        </p:txBody>
      </p:sp>
    </p:spTree>
    <p:extLst>
      <p:ext uri="{BB962C8B-B14F-4D97-AF65-F5344CB8AC3E}">
        <p14:creationId xmlns:p14="http://schemas.microsoft.com/office/powerpoint/2010/main" val="2298104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19270799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3069" name="think-cell Slide" r:id="rId4" imgW="306" imgH="306" progId="TCLayout.ActiveDocument.1">
                  <p:embed/>
                </p:oleObj>
              </mc:Choice>
              <mc:Fallback>
                <p:oleObj name="think-cell Slide" r:id="rId4" imgW="306" imgH="30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2002455" y="1684338"/>
            <a:ext cx="8274417" cy="1231106"/>
          </a:xfrm>
        </p:spPr>
        <p:txBody>
          <a:bodyPr>
            <a:sp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1" hasCustomPrompt="1"/>
          </p:nvPr>
        </p:nvSpPr>
        <p:spPr>
          <a:xfrm>
            <a:off x="158758" y="6484379"/>
            <a:ext cx="11036789" cy="153888"/>
          </a:xfr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ru-RU" dirty="0" smtClean="0"/>
              <a:t>ИСТОЧНИК: источник</a:t>
            </a:r>
          </a:p>
        </p:txBody>
      </p:sp>
      <p:sp>
        <p:nvSpPr>
          <p:cNvPr id="13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158758" y="6249216"/>
            <a:ext cx="11036789" cy="153888"/>
          </a:xfr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ru-RU" dirty="0" smtClean="0"/>
              <a:t>1 Сноска</a:t>
            </a:r>
          </a:p>
        </p:txBody>
      </p:sp>
      <p:sp>
        <p:nvSpPr>
          <p:cNvPr id="10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758" y="481398"/>
            <a:ext cx="903856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ru-RU" dirty="0" smtClean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18" y="6484379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73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lang="ru-RU"/>
            </a:lvl1pPr>
          </a:lstStyle>
          <a:p>
            <a:pPr lvl="0"/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18" y="6484379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657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6124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874" y="-56762"/>
            <a:ext cx="9038567" cy="830548"/>
          </a:xfrm>
        </p:spPr>
        <p:txBody>
          <a:bodyPr lIns="0" tIns="0" rIns="0" bIns="0"/>
          <a:lstStyle>
            <a:lvl1pPr>
              <a:defRPr sz="5397" b="0" i="0">
                <a:solidFill>
                  <a:schemeClr val="bg1"/>
                </a:solidFill>
                <a:latin typeface="SeroPro-Medium"/>
                <a:cs typeface="SeroPro-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7455" y="1545939"/>
            <a:ext cx="5197864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53793" y="1545939"/>
            <a:ext cx="5197864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062699" y="6250971"/>
            <a:ext cx="3823716" cy="33607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597456" y="6250971"/>
            <a:ext cx="2748296" cy="33607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1459696" y="6481318"/>
            <a:ext cx="278317" cy="499901"/>
          </a:xfrm>
        </p:spPr>
        <p:txBody>
          <a:bodyPr lIns="0" tIns="0" rIns="0" bIns="0"/>
          <a:lstStyle>
            <a:lvl1pPr>
              <a:defRPr sz="1199" b="0" i="0">
                <a:solidFill>
                  <a:srgbClr val="00703C"/>
                </a:solidFill>
                <a:latin typeface="SeroPro"/>
                <a:cs typeface="SeroPro"/>
              </a:defRPr>
            </a:lvl1pPr>
          </a:lstStyle>
          <a:p>
            <a:pPr marL="166287">
              <a:lnSpc>
                <a:spcPts val="1314"/>
              </a:lnSpc>
            </a:pPr>
            <a:fld id="{81D60167-4931-47E6-BA6A-407CBD079E47}" type="slidenum">
              <a:rPr lang="ru-RU" smtClean="0"/>
              <a:pPr marL="166287">
                <a:lnSpc>
                  <a:spcPts val="1314"/>
                </a:lnSpc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02542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022" y="1654"/>
          <a:ext cx="1914" cy="1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4093" name="think-cell Slide" r:id="rId4" imgW="359" imgH="360" progId="TCLayout.ActiveDocument.1">
                  <p:embed/>
                </p:oleObj>
              </mc:Choice>
              <mc:Fallback>
                <p:oleObj name="think-cell Slide" r:id="rId4" imgW="359" imgH="36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2" y="1654"/>
                        <a:ext cx="1914" cy="1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608" y="1380193"/>
            <a:ext cx="11095747" cy="123110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993" y="230657"/>
            <a:ext cx="9251168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1987319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16649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0087575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134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0813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4068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2212897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165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6803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33324258"/>
              </p:ext>
            </p:extLst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18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195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403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195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01060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6331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8266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04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9290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256936" y="36519"/>
            <a:ext cx="393717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endParaRPr lang="ru-RU" sz="1395" dirty="0">
              <a:solidFill>
                <a:srgbClr val="000000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21" name="Rectangle 1027" hidden="1"/>
          <p:cNvSpPr txBox="1">
            <a:spLocks noChangeArrowheads="1"/>
          </p:cNvSpPr>
          <p:nvPr userDrawn="1"/>
        </p:nvSpPr>
        <p:spPr bwMode="auto">
          <a:xfrm>
            <a:off x="3911774" y="4877314"/>
            <a:ext cx="6858305" cy="321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defPPr>
              <a:defRPr lang="ru-RU"/>
            </a:defPPr>
            <a:lvl1pPr marL="0" defTabSz="931977" eaLnBrk="1" latinLnBrk="0" hangingPunct="1">
              <a:defRPr b="1">
                <a:solidFill>
                  <a:srgbClr val="FFFFFF"/>
                </a:solidFill>
                <a:cs typeface="Arial" charset="0"/>
              </a:defRPr>
            </a:lvl1pPr>
            <a:lvl2pPr marL="742950" indent="-285750" defTabSz="914012" eaLnBrk="0" latinLnBrk="0" hangingPunct="0">
              <a:defRPr sz="1000">
                <a:cs typeface="Arial" charset="0"/>
              </a:defRPr>
            </a:lvl2pPr>
            <a:lvl3pPr marL="1143000" indent="-228600" defTabSz="914012" eaLnBrk="0" latinLnBrk="0" hangingPunct="0">
              <a:defRPr sz="1000">
                <a:cs typeface="Arial" charset="0"/>
              </a:defRPr>
            </a:lvl3pPr>
            <a:lvl4pPr marL="1600200" indent="-228600" defTabSz="914012" eaLnBrk="0" latinLnBrk="0" hangingPunct="0">
              <a:defRPr sz="1000">
                <a:cs typeface="Arial" charset="0"/>
              </a:defRPr>
            </a:lvl4pPr>
            <a:lvl5pPr marL="2057400" indent="-228600" defTabSz="914012" eaLnBrk="0" latinLnBrk="0" hangingPunct="0">
              <a:defRPr sz="1000">
                <a:cs typeface="Arial" charset="0"/>
              </a:defRPr>
            </a:lvl5pPr>
            <a:lvl6pPr marL="25146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6pPr>
            <a:lvl7pPr marL="29718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7pPr>
            <a:lvl8pPr marL="34290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8pPr>
            <a:lvl9pPr marL="3886200" indent="-228600" defTabSz="914012" eaLnBrk="0" fontAlgn="base" hangingPunct="0">
              <a:spcBef>
                <a:spcPct val="0"/>
              </a:spcBef>
              <a:spcAft>
                <a:spcPct val="0"/>
              </a:spcAft>
              <a:defRPr sz="1000">
                <a:cs typeface="Arial" charset="0"/>
              </a:defRPr>
            </a:lvl9pPr>
          </a:lstStyle>
          <a:p>
            <a:r>
              <a:rPr lang="en-US" sz="2091" b="0" dirty="0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Click to edit Master subtitle style</a:t>
            </a:r>
          </a:p>
        </p:txBody>
      </p:sp>
      <p:sp>
        <p:nvSpPr>
          <p:cNvPr id="8" name="Document Title"/>
          <p:cNvSpPr>
            <a:spLocks noGrp="1"/>
          </p:cNvSpPr>
          <p:nvPr>
            <p:ph type="title"/>
          </p:nvPr>
        </p:nvSpPr>
        <p:spPr>
          <a:xfrm>
            <a:off x="2387396" y="1405216"/>
            <a:ext cx="6787282" cy="579168"/>
          </a:xfrm>
        </p:spPr>
        <p:txBody>
          <a:bodyPr/>
          <a:lstStyle>
            <a:lvl1pPr>
              <a:defRPr sz="3764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867" y="11203"/>
            <a:ext cx="11952847" cy="669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468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959551" y="1768176"/>
            <a:ext cx="4698908" cy="47231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64">
              <a:solidFill>
                <a:srgbClr val="FFFFFF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1410661" y="141592"/>
            <a:ext cx="7590592" cy="79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eaLnBrk="0" hangingPunct="0">
              <a:lnSpc>
                <a:spcPct val="90000"/>
              </a:lnSpc>
              <a:defRPr/>
            </a:pPr>
            <a:endParaRPr lang="ru-RU" sz="1961" b="1" dirty="0">
              <a:solidFill>
                <a:srgbClr val="00703C"/>
              </a:solidFill>
              <a:latin typeface="Century Gothic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 hasCustomPrompt="1"/>
          </p:nvPr>
        </p:nvSpPr>
        <p:spPr>
          <a:xfrm>
            <a:off x="516720" y="1338242"/>
            <a:ext cx="5255397" cy="1447917"/>
          </a:xfrm>
        </p:spPr>
        <p:txBody>
          <a:bodyPr/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Четвёртый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noProof="0" dirty="0"/>
              <a:t>Образец заголовка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7456" y="6314869"/>
            <a:ext cx="2788127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82615" y="6314869"/>
            <a:ext cx="3783885" cy="187834"/>
          </a:xfrm>
          <a:prstGeom prst="rect">
            <a:avLst/>
          </a:prstGeom>
        </p:spPr>
        <p:txBody>
          <a:bodyPr/>
          <a:lstStyle/>
          <a:p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63164" y="6314869"/>
            <a:ext cx="688494" cy="187834"/>
          </a:xfrm>
          <a:prstGeom prst="rect">
            <a:avLst/>
          </a:prstGeom>
        </p:spPr>
        <p:txBody>
          <a:bodyPr/>
          <a:lstStyle/>
          <a:p>
            <a:fld id="{884FC71D-203E-49A4-B274-73A34C5553F8}" type="slidenum">
              <a:rPr lang="ru-RU" sz="1497" smtClean="0">
                <a:solidFill>
                  <a:srgbClr val="000000"/>
                </a:solidFill>
              </a:rPr>
              <a:pPr/>
              <a:t>‹#›</a:t>
            </a:fld>
            <a:endParaRPr lang="ru-RU" sz="1497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96263" y="1338236"/>
            <a:ext cx="5255397" cy="4435863"/>
          </a:xfrm>
        </p:spPr>
        <p:txBody>
          <a:bodyPr>
            <a:normAutofit/>
          </a:bodyPr>
          <a:lstStyle>
            <a:lvl1pPr>
              <a:defRPr sz="1961">
                <a:latin typeface="+mn-lt"/>
              </a:defRPr>
            </a:lvl1pPr>
            <a:lvl2pPr>
              <a:defRPr sz="1961">
                <a:latin typeface="+mn-lt"/>
              </a:defRPr>
            </a:lvl2pPr>
            <a:lvl3pPr>
              <a:defRPr sz="1961">
                <a:latin typeface="+mn-lt"/>
              </a:defRPr>
            </a:lvl3pPr>
            <a:lvl4pPr>
              <a:defRPr sz="1961">
                <a:latin typeface="+mn-lt"/>
              </a:defRPr>
            </a:lvl4pPr>
            <a:lvl5pPr>
              <a:defRPr sz="1961">
                <a:latin typeface="+mn-lt"/>
              </a:defRPr>
            </a:lvl5pPr>
          </a:lstStyle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/>
              <a:t>Четвёртый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050326" y="7569128"/>
            <a:ext cx="245517" cy="179239"/>
          </a:xfrm>
          <a:prstGeom prst="rect">
            <a:avLst/>
          </a:prstGeom>
          <a:noFill/>
        </p:spPr>
        <p:txBody>
          <a:bodyPr vert="horz" wrap="none" lIns="0" tIns="0" rIns="0" bIns="0" rtlCol="0">
            <a:noAutofit/>
          </a:bodyPr>
          <a:lstStyle/>
          <a:p>
            <a:fld id="{D7A31E58-71C8-419C-BC7E-8D6920D4AA32}" type="slidenum">
              <a:rPr lang="en-US" sz="1176" smtClean="0">
                <a:solidFill>
                  <a:srgbClr val="000000"/>
                </a:solidFill>
              </a:rPr>
              <a:pPr/>
              <a:t>‹#›</a:t>
            </a:fld>
            <a:endParaRPr lang="en-US" sz="1176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3518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4408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1321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36852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1460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/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812800"/>
            <a:ext cx="11949113" cy="127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4532" name="think-cell Slide" r:id="rId4" imgW="449" imgH="450" progId="TCLayout.ActiveDocument.1">
                  <p:embed/>
                </p:oleObj>
              </mc:Choice>
              <mc:Fallback>
                <p:oleObj name="think-cell Slide" r:id="rId4" imgW="449" imgH="45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7.xml"/><Relationship Id="rId10" Type="http://schemas.openxmlformats.org/officeDocument/2006/relationships/oleObject" Target="../embeddings/oleObject3.bin"/><Relationship Id="rId4" Type="http://schemas.openxmlformats.org/officeDocument/2006/relationships/slideLayout" Target="../slideLayouts/slideLayout6.xml"/><Relationship Id="rId9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ags" Target="../tags/tag8.xml"/><Relationship Id="rId5" Type="http://schemas.openxmlformats.org/officeDocument/2006/relationships/vmlDrawing" Target="../drawings/vmlDrawing7.v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ags" Target="../tags/tag11.xml"/><Relationship Id="rId5" Type="http://schemas.openxmlformats.org/officeDocument/2006/relationships/vmlDrawing" Target="../drawings/vmlDrawing10.v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17.xml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ags" Target="../tags/tag14.xml"/><Relationship Id="rId5" Type="http://schemas.openxmlformats.org/officeDocument/2006/relationships/vmlDrawing" Target="../drawings/vmlDrawing13.v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oleObject" Target="../embeddings/oleObject16.bin"/><Relationship Id="rId5" Type="http://schemas.openxmlformats.org/officeDocument/2006/relationships/tags" Target="../tags/tag17.xml"/><Relationship Id="rId4" Type="http://schemas.openxmlformats.org/officeDocument/2006/relationships/vmlDrawing" Target="../drawings/vmlDrawing16.v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22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ags" Target="../tags/tag19.xml"/><Relationship Id="rId5" Type="http://schemas.openxmlformats.org/officeDocument/2006/relationships/vmlDrawing" Target="../drawings/vmlDrawing18.v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25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ags" Target="../tags/tag22.xml"/><Relationship Id="rId5" Type="http://schemas.openxmlformats.org/officeDocument/2006/relationships/vmlDrawing" Target="../drawings/vmlDrawing21.v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oleObject" Target="../embeddings/oleObject24.bin"/><Relationship Id="rId5" Type="http://schemas.openxmlformats.org/officeDocument/2006/relationships/tags" Target="../tags/tag25.xml"/><Relationship Id="rId4" Type="http://schemas.openxmlformats.org/officeDocument/2006/relationships/vmlDrawing" Target="../drawings/vmlDrawing24.v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oleObject" Target="../embeddings/oleObject26.bin"/><Relationship Id="rId5" Type="http://schemas.openxmlformats.org/officeDocument/2006/relationships/tags" Target="../tags/tag27.xml"/><Relationship Id="rId4" Type="http://schemas.openxmlformats.org/officeDocument/2006/relationships/vmlDrawing" Target="../drawings/vmlDrawing26.v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2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ags" Target="../tags/tag29.xml"/><Relationship Id="rId5" Type="http://schemas.openxmlformats.org/officeDocument/2006/relationships/vmlDrawing" Target="../drawings/vmlDrawing28.v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35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tags" Target="../tags/tag32.xml"/><Relationship Id="rId5" Type="http://schemas.openxmlformats.org/officeDocument/2006/relationships/vmlDrawing" Target="../drawings/vmlDrawing31.vml"/><Relationship Id="rId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slideLayout" Target="../slideLayouts/slideLayout38.xml"/><Relationship Id="rId7" Type="http://schemas.openxmlformats.org/officeDocument/2006/relationships/tags" Target="../tags/tag3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vmlDrawing" Target="../drawings/vmlDrawing34.vml"/><Relationship Id="rId5" Type="http://schemas.openxmlformats.org/officeDocument/2006/relationships/theme" Target="../theme/theme13.xml"/><Relationship Id="rId4" Type="http://schemas.openxmlformats.org/officeDocument/2006/relationships/slideLayout" Target="../slideLayouts/slideLayout39.xml"/><Relationship Id="rId9" Type="http://schemas.openxmlformats.org/officeDocument/2006/relationships/image" Target="../media/image1.emf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slideLayout" Target="../slideLayouts/slideLayout42.xml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tags" Target="../tags/tag38.xml"/><Relationship Id="rId5" Type="http://schemas.openxmlformats.org/officeDocument/2006/relationships/vmlDrawing" Target="../drawings/vmlDrawing37.vml"/><Relationship Id="rId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0.vml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15.xml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47.xml"/><Relationship Id="rId10" Type="http://schemas.openxmlformats.org/officeDocument/2006/relationships/oleObject" Target="../embeddings/oleObject40.bin"/><Relationship Id="rId4" Type="http://schemas.openxmlformats.org/officeDocument/2006/relationships/slideLayout" Target="../slideLayouts/slideLayout46.xml"/><Relationship Id="rId9" Type="http://schemas.openxmlformats.org/officeDocument/2006/relationships/tags" Target="../tags/tag41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oleObject" Target="../embeddings/oleObject44.bin"/><Relationship Id="rId5" Type="http://schemas.openxmlformats.org/officeDocument/2006/relationships/tags" Target="../tags/tag45.xml"/><Relationship Id="rId4" Type="http://schemas.openxmlformats.org/officeDocument/2006/relationships/vmlDrawing" Target="../drawings/vmlDrawing44.v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53.xml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tags" Target="../tags/tag47.xml"/><Relationship Id="rId5" Type="http://schemas.openxmlformats.org/officeDocument/2006/relationships/vmlDrawing" Target="../drawings/vmlDrawing46.vml"/><Relationship Id="rId4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oleObject" Target="../embeddings/oleObject49.bin"/><Relationship Id="rId5" Type="http://schemas.openxmlformats.org/officeDocument/2006/relationships/tags" Target="../tags/tag50.xml"/><Relationship Id="rId4" Type="http://schemas.openxmlformats.org/officeDocument/2006/relationships/vmlDrawing" Target="../drawings/vmlDrawing4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3" Type="http://schemas.openxmlformats.org/officeDocument/2006/relationships/slideLayout" Target="../slideLayouts/slideLayout58.xml"/><Relationship Id="rId7" Type="http://schemas.openxmlformats.org/officeDocument/2006/relationships/tags" Target="../tags/tag5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vmlDrawing" Target="../drawings/vmlDrawing51.vml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59.xml"/><Relationship Id="rId9" Type="http://schemas.openxmlformats.org/officeDocument/2006/relationships/image" Target="../media/image1.emf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theme" Target="../theme/theme20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oleObject" Target="../embeddings/oleObject54.bin"/><Relationship Id="rId5" Type="http://schemas.openxmlformats.org/officeDocument/2006/relationships/tags" Target="../tags/tag55.xml"/><Relationship Id="rId4" Type="http://schemas.openxmlformats.org/officeDocument/2006/relationships/vmlDrawing" Target="../drawings/vmlDrawing54.v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oleObject" Target="../embeddings/oleObject56.bin"/><Relationship Id="rId5" Type="http://schemas.openxmlformats.org/officeDocument/2006/relationships/tags" Target="../tags/tag57.xml"/><Relationship Id="rId4" Type="http://schemas.openxmlformats.org/officeDocument/2006/relationships/vmlDrawing" Target="../drawings/vmlDrawing56.vml"/></Relationships>
</file>

<file path=ppt/slideMasters/_rels/slideMaster2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oleObject" Target="../embeddings/oleObject58.bin"/><Relationship Id="rId5" Type="http://schemas.openxmlformats.org/officeDocument/2006/relationships/tags" Target="../tags/tag59.xml"/><Relationship Id="rId4" Type="http://schemas.openxmlformats.org/officeDocument/2006/relationships/vmlDrawing" Target="../drawings/vmlDrawing58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107668823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192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+mn-lt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1600" b="1" dirty="0">
                  <a:cs typeface="Arial" panose="020B0604020202020204" pitchFamily="34" charset="0"/>
                </a:rPr>
                <a:t>Title</a:t>
              </a:r>
            </a:p>
            <a:p>
              <a:r>
                <a:rPr lang="ru-RU" sz="1600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cs typeface="Arial" panose="020B0604020202020204" pitchFamily="34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218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029774920"/>
              </p:ext>
            </p:extLst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2538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249702" y="1007593"/>
            <a:ext cx="11449717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37" y="2293939"/>
            <a:ext cx="5736421" cy="144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249701" y="6429765"/>
            <a:ext cx="925116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1170011"/>
            <a:r>
              <a:rPr lang="ru-RU" sz="1058" dirty="0" err="1">
                <a:solidFill>
                  <a:srgbClr val="00703C"/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Tracker</a:t>
            </a:r>
            <a:endParaRPr lang="ru-RU" sz="1058" dirty="0">
              <a:solidFill>
                <a:srgbClr val="00703C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249700" y="1156800"/>
            <a:ext cx="1535805" cy="28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808080"/>
                </a:solidFill>
                <a:latin typeface="+mn-lt"/>
                <a:cs typeface="Arial"/>
              </a:defRPr>
            </a:lvl1pPr>
          </a:lstStyle>
          <a:p>
            <a:r>
              <a:rPr lang="ru-RU" sz="1830" dirty="0">
                <a:sym typeface="Calibri" panose="020F0502020204030204" pitchFamily="34" charset="0"/>
              </a:rPr>
              <a:t>Unit of measure</a:t>
            </a:r>
          </a:p>
        </p:txBody>
      </p:sp>
      <p:sp>
        <p:nvSpPr>
          <p:cNvPr id="13" name="McK 4. Footnote" hidden="1"/>
          <p:cNvSpPr txBox="1">
            <a:spLocks noChangeArrowheads="1"/>
          </p:cNvSpPr>
          <p:nvPr/>
        </p:nvSpPr>
        <p:spPr bwMode="auto">
          <a:xfrm>
            <a:off x="249702" y="5835432"/>
            <a:ext cx="1001565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058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1 Сноска</a:t>
            </a:r>
          </a:p>
        </p:txBody>
      </p:sp>
      <p:sp>
        <p:nvSpPr>
          <p:cNvPr id="14" name="McK 5. Source" hidden="1"/>
          <p:cNvSpPr>
            <a:spLocks noChangeArrowheads="1"/>
          </p:cNvSpPr>
          <p:nvPr/>
        </p:nvSpPr>
        <p:spPr bwMode="auto">
          <a:xfrm>
            <a:off x="249702" y="6220010"/>
            <a:ext cx="1001565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>
            <a:spAutoFit/>
          </a:bodyPr>
          <a:lstStyle/>
          <a:p>
            <a:pPr marL="1062192" indent="-1062192" defTabSz="1560094">
              <a:tabLst>
                <a:tab pos="1067724" algn="l"/>
              </a:tabLst>
            </a:pPr>
            <a:r>
              <a:rPr lang="ru-RU" sz="1058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ИСТОЧНИК: источник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40" y="1316040"/>
            <a:ext cx="5685617" cy="661988"/>
            <a:chOff x="915" y="613"/>
            <a:chExt cx="2686" cy="417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13"/>
              <a:ext cx="2686" cy="41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2091" b="1" dirty="0">
                  <a:solidFill>
                    <a:srgbClr val="00000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Title</a:t>
              </a:r>
            </a:p>
            <a:p>
              <a:r>
                <a:rPr lang="ru-RU" sz="2091" dirty="0">
                  <a:solidFill>
                    <a:srgbClr val="80808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Unit of measure</a:t>
              </a:r>
            </a:p>
          </p:txBody>
        </p:sp>
      </p:grpSp>
      <p:sp>
        <p:nvSpPr>
          <p:cNvPr id="23" name="Slide Number"/>
          <p:cNvSpPr txBox="1">
            <a:spLocks/>
          </p:cNvSpPr>
          <p:nvPr/>
        </p:nvSpPr>
        <p:spPr>
          <a:xfrm>
            <a:off x="11421064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z="1058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sz="1058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49701" y="326516"/>
            <a:ext cx="9251168" cy="36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  <p:grpSp>
        <p:nvGrpSpPr>
          <p:cNvPr id="22" name="Group 21"/>
          <p:cNvGrpSpPr/>
          <p:nvPr/>
        </p:nvGrpSpPr>
        <p:grpSpPr>
          <a:xfrm>
            <a:off x="9893829" y="333931"/>
            <a:ext cx="1805589" cy="347148"/>
            <a:chOff x="3321525" y="-965252"/>
            <a:chExt cx="2584451" cy="496888"/>
          </a:xfrm>
        </p:grpSpPr>
        <p:sp>
          <p:nvSpPr>
            <p:cNvPr id="24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25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26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44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</p:sldLayoutIdLst>
  <p:hf hdr="0" ftr="0" dt="0"/>
  <p:txStyles>
    <p:titleStyle>
      <a:lvl1pPr algn="l" defTabSz="1560094" rtl="0" eaLnBrk="1" fontAlgn="base" hangingPunct="1">
        <a:spcBef>
          <a:spcPct val="0"/>
        </a:spcBef>
        <a:spcAft>
          <a:spcPct val="0"/>
        </a:spcAft>
        <a:tabLst>
          <a:tab pos="622378" algn="l"/>
        </a:tabLst>
        <a:defRPr sz="2352" b="0">
          <a:solidFill>
            <a:srgbClr val="00703C"/>
          </a:solidFill>
          <a:latin typeface="Calibri" panose="020F0502020204030204" pitchFamily="34" charset="0"/>
          <a:ea typeface="+mj-ea"/>
          <a:cs typeface="Arial"/>
          <a:sym typeface="Calibri" panose="020F0502020204030204" pitchFamily="34" charset="0"/>
        </a:defRPr>
      </a:lvl1pPr>
      <a:lvl2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2pPr>
      <a:lvl3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3pPr>
      <a:lvl4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4pPr>
      <a:lvl5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5pPr>
      <a:lvl6pPr marL="796643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6pPr>
      <a:lvl7pPr marL="1593287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7pPr>
      <a:lvl8pPr marL="2389930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8pPr>
      <a:lvl9pPr marL="3186575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9pPr>
    </p:titleStyle>
    <p:bodyStyle>
      <a:lvl1pPr marL="0" indent="0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882">
          <a:solidFill>
            <a:schemeClr val="tx1"/>
          </a:solidFill>
          <a:latin typeface="Calibri" panose="020F0502020204030204" pitchFamily="34" charset="0"/>
          <a:ea typeface="+mn-ea"/>
          <a:cs typeface="Arial"/>
          <a:sym typeface="Calibri" panose="020F0502020204030204" pitchFamily="34" charset="0"/>
        </a:defRPr>
      </a:lvl1pPr>
      <a:lvl2pPr marL="337467" indent="-334702" algn="l" defTabSz="1560094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2pPr>
      <a:lvl3pPr marL="796643" indent="-456411" algn="l" defTabSz="1560094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3pPr>
      <a:lvl4pPr marL="1070491" indent="-271080" algn="l" defTabSz="1560094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4pPr>
      <a:lvl5pPr marL="1306495" indent="-226821" algn="l" defTabSz="1560094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5pPr>
      <a:lvl6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6pPr>
      <a:lvl7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7pPr>
      <a:lvl8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8pPr>
      <a:lvl9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1pPr>
      <a:lvl2pPr marL="796643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2pPr>
      <a:lvl3pPr marL="1593287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3pPr>
      <a:lvl4pPr marL="2389930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4pPr>
      <a:lvl5pPr marL="3186575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5pPr>
      <a:lvl6pPr marL="3983218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6pPr>
      <a:lvl7pPr marL="4779862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7pPr>
      <a:lvl8pPr marL="5576505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8pPr>
      <a:lvl9pPr marL="6373149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067118785"/>
              </p:ext>
            </p:extLst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39106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249702" y="1007593"/>
            <a:ext cx="11449717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37" y="2293939"/>
            <a:ext cx="5736421" cy="144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249701" y="6429765"/>
            <a:ext cx="925116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1170011"/>
            <a:r>
              <a:rPr lang="ru-RU" sz="1058" dirty="0" err="1">
                <a:solidFill>
                  <a:srgbClr val="00703C"/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Tracker</a:t>
            </a:r>
            <a:endParaRPr lang="ru-RU" sz="1058" dirty="0">
              <a:solidFill>
                <a:srgbClr val="00703C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249700" y="1156800"/>
            <a:ext cx="1535805" cy="28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808080"/>
                </a:solidFill>
                <a:latin typeface="+mn-lt"/>
                <a:cs typeface="Arial"/>
              </a:defRPr>
            </a:lvl1pPr>
          </a:lstStyle>
          <a:p>
            <a:r>
              <a:rPr lang="ru-RU" sz="1830" dirty="0">
                <a:sym typeface="Calibri" panose="020F0502020204030204" pitchFamily="34" charset="0"/>
              </a:rPr>
              <a:t>Unit of measure</a:t>
            </a:r>
          </a:p>
        </p:txBody>
      </p:sp>
      <p:sp>
        <p:nvSpPr>
          <p:cNvPr id="13" name="McK 4. Footnote" hidden="1"/>
          <p:cNvSpPr txBox="1">
            <a:spLocks noChangeArrowheads="1"/>
          </p:cNvSpPr>
          <p:nvPr/>
        </p:nvSpPr>
        <p:spPr bwMode="auto">
          <a:xfrm>
            <a:off x="249702" y="5835432"/>
            <a:ext cx="1001565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058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1 Сноска</a:t>
            </a:r>
          </a:p>
        </p:txBody>
      </p:sp>
      <p:sp>
        <p:nvSpPr>
          <p:cNvPr id="14" name="McK 5. Source" hidden="1"/>
          <p:cNvSpPr>
            <a:spLocks noChangeArrowheads="1"/>
          </p:cNvSpPr>
          <p:nvPr/>
        </p:nvSpPr>
        <p:spPr bwMode="auto">
          <a:xfrm>
            <a:off x="249702" y="6220010"/>
            <a:ext cx="1001565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>
            <a:spAutoFit/>
          </a:bodyPr>
          <a:lstStyle/>
          <a:p>
            <a:pPr marL="1062192" indent="-1062192" defTabSz="1560094">
              <a:tabLst>
                <a:tab pos="1067724" algn="l"/>
              </a:tabLst>
            </a:pPr>
            <a:r>
              <a:rPr lang="ru-RU" sz="1058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ИСТОЧНИК: источник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40" y="1316040"/>
            <a:ext cx="5685617" cy="661988"/>
            <a:chOff x="915" y="613"/>
            <a:chExt cx="2686" cy="417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13"/>
              <a:ext cx="2686" cy="41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2091" b="1" dirty="0">
                  <a:solidFill>
                    <a:srgbClr val="00000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Title</a:t>
              </a:r>
            </a:p>
            <a:p>
              <a:r>
                <a:rPr lang="ru-RU" sz="2091" dirty="0">
                  <a:solidFill>
                    <a:srgbClr val="80808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Unit of measure</a:t>
              </a:r>
            </a:p>
          </p:txBody>
        </p:sp>
      </p:grpSp>
      <p:sp>
        <p:nvSpPr>
          <p:cNvPr id="23" name="Slide Number"/>
          <p:cNvSpPr txBox="1">
            <a:spLocks/>
          </p:cNvSpPr>
          <p:nvPr/>
        </p:nvSpPr>
        <p:spPr>
          <a:xfrm>
            <a:off x="11421064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z="1058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sz="1058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49701" y="326516"/>
            <a:ext cx="9251168" cy="36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  <p:grpSp>
        <p:nvGrpSpPr>
          <p:cNvPr id="22" name="Group 21"/>
          <p:cNvGrpSpPr/>
          <p:nvPr/>
        </p:nvGrpSpPr>
        <p:grpSpPr>
          <a:xfrm>
            <a:off x="9893829" y="333931"/>
            <a:ext cx="1805589" cy="347148"/>
            <a:chOff x="3321525" y="-965252"/>
            <a:chExt cx="2584451" cy="496888"/>
          </a:xfrm>
        </p:grpSpPr>
        <p:sp>
          <p:nvSpPr>
            <p:cNvPr id="24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25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26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455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59" r:id="rId3"/>
  </p:sldLayoutIdLst>
  <p:hf hdr="0" ftr="0" dt="0"/>
  <p:txStyles>
    <p:titleStyle>
      <a:lvl1pPr algn="l" defTabSz="1560094" rtl="0" eaLnBrk="1" fontAlgn="base" hangingPunct="1">
        <a:spcBef>
          <a:spcPct val="0"/>
        </a:spcBef>
        <a:spcAft>
          <a:spcPct val="0"/>
        </a:spcAft>
        <a:tabLst>
          <a:tab pos="622378" algn="l"/>
        </a:tabLst>
        <a:defRPr sz="2352" b="0">
          <a:solidFill>
            <a:srgbClr val="00703C"/>
          </a:solidFill>
          <a:latin typeface="Calibri" panose="020F0502020204030204" pitchFamily="34" charset="0"/>
          <a:ea typeface="+mj-ea"/>
          <a:cs typeface="Arial"/>
          <a:sym typeface="Calibri" panose="020F0502020204030204" pitchFamily="34" charset="0"/>
        </a:defRPr>
      </a:lvl1pPr>
      <a:lvl2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2pPr>
      <a:lvl3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3pPr>
      <a:lvl4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4pPr>
      <a:lvl5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5pPr>
      <a:lvl6pPr marL="796643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6pPr>
      <a:lvl7pPr marL="1593287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7pPr>
      <a:lvl8pPr marL="2389930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8pPr>
      <a:lvl9pPr marL="3186575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9pPr>
    </p:titleStyle>
    <p:bodyStyle>
      <a:lvl1pPr marL="0" indent="0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882">
          <a:solidFill>
            <a:schemeClr val="tx1"/>
          </a:solidFill>
          <a:latin typeface="Calibri" panose="020F0502020204030204" pitchFamily="34" charset="0"/>
          <a:ea typeface="+mn-ea"/>
          <a:cs typeface="Arial"/>
          <a:sym typeface="Calibri" panose="020F0502020204030204" pitchFamily="34" charset="0"/>
        </a:defRPr>
      </a:lvl1pPr>
      <a:lvl2pPr marL="337467" indent="-334702" algn="l" defTabSz="1560094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2pPr>
      <a:lvl3pPr marL="796643" indent="-456411" algn="l" defTabSz="1560094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3pPr>
      <a:lvl4pPr marL="1070491" indent="-271080" algn="l" defTabSz="1560094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4pPr>
      <a:lvl5pPr marL="1306495" indent="-226821" algn="l" defTabSz="1560094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5pPr>
      <a:lvl6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6pPr>
      <a:lvl7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7pPr>
      <a:lvl8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8pPr>
      <a:lvl9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1pPr>
      <a:lvl2pPr marL="796643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2pPr>
      <a:lvl3pPr marL="1593287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3pPr>
      <a:lvl4pPr marL="2389930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4pPr>
      <a:lvl5pPr marL="3186575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5pPr>
      <a:lvl6pPr marL="3983218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6pPr>
      <a:lvl7pPr marL="4779862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7pPr>
      <a:lvl8pPr marL="5576505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8pPr>
      <a:lvl9pPr marL="6373149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/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3857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1922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6" r:id="rId2"/>
    <p:sldLayoutId id="2147484237" r:id="rId3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6"/>
            </p:custDataLst>
            <p:extLst/>
          </p:nvPr>
        </p:nvGraphicFramePr>
        <p:xfrm>
          <a:off x="0" y="4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0" y="4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249702" y="1007593"/>
            <a:ext cx="11449717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37" y="2293939"/>
            <a:ext cx="5736421" cy="1447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249701" y="6429765"/>
            <a:ext cx="925116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1170011"/>
            <a:r>
              <a:rPr lang="ru-RU" sz="1058" dirty="0" err="1">
                <a:solidFill>
                  <a:srgbClr val="00703C"/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Tracker</a:t>
            </a:r>
            <a:endParaRPr lang="ru-RU" sz="1058" dirty="0">
              <a:solidFill>
                <a:srgbClr val="00703C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249700" y="1156800"/>
            <a:ext cx="1535805" cy="28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808080"/>
                </a:solidFill>
                <a:latin typeface="+mn-lt"/>
                <a:cs typeface="Arial"/>
              </a:defRPr>
            </a:lvl1pPr>
          </a:lstStyle>
          <a:p>
            <a:r>
              <a:rPr lang="ru-RU" sz="1830" dirty="0">
                <a:sym typeface="Calibri" panose="020F0502020204030204" pitchFamily="34" charset="0"/>
              </a:rPr>
              <a:t>Unit of measure</a:t>
            </a:r>
          </a:p>
        </p:txBody>
      </p:sp>
      <p:sp>
        <p:nvSpPr>
          <p:cNvPr id="13" name="McK 4. Footnote" hidden="1"/>
          <p:cNvSpPr txBox="1">
            <a:spLocks noChangeArrowheads="1"/>
          </p:cNvSpPr>
          <p:nvPr/>
        </p:nvSpPr>
        <p:spPr bwMode="auto">
          <a:xfrm>
            <a:off x="249702" y="5835432"/>
            <a:ext cx="1001565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058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1 Сноска</a:t>
            </a:r>
          </a:p>
        </p:txBody>
      </p:sp>
      <p:sp>
        <p:nvSpPr>
          <p:cNvPr id="14" name="McK 5. Source" hidden="1"/>
          <p:cNvSpPr>
            <a:spLocks noChangeArrowheads="1"/>
          </p:cNvSpPr>
          <p:nvPr/>
        </p:nvSpPr>
        <p:spPr bwMode="auto">
          <a:xfrm>
            <a:off x="249702" y="6220010"/>
            <a:ext cx="10015658" cy="16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>
            <a:spAutoFit/>
          </a:bodyPr>
          <a:lstStyle/>
          <a:p>
            <a:pPr marL="1062192" indent="-1062192" defTabSz="1560094">
              <a:tabLst>
                <a:tab pos="1067724" algn="l"/>
              </a:tabLst>
            </a:pPr>
            <a:r>
              <a:rPr lang="ru-RU" sz="1058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ИСТОЧНИК: источник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40" y="1316040"/>
            <a:ext cx="5685617" cy="661988"/>
            <a:chOff x="915" y="613"/>
            <a:chExt cx="2686" cy="417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13"/>
              <a:ext cx="2686" cy="41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2091" b="1" dirty="0">
                  <a:solidFill>
                    <a:srgbClr val="00000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Title</a:t>
              </a:r>
            </a:p>
            <a:p>
              <a:r>
                <a:rPr lang="ru-RU" sz="2091" dirty="0">
                  <a:solidFill>
                    <a:srgbClr val="80808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Unit of measure</a:t>
              </a:r>
            </a:p>
          </p:txBody>
        </p:sp>
      </p:grpSp>
      <p:sp>
        <p:nvSpPr>
          <p:cNvPr id="23" name="Slide Number"/>
          <p:cNvSpPr txBox="1">
            <a:spLocks/>
          </p:cNvSpPr>
          <p:nvPr/>
        </p:nvSpPr>
        <p:spPr>
          <a:xfrm>
            <a:off x="11421064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z="1058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sz="1058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49701" y="326516"/>
            <a:ext cx="9251168" cy="361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  <p:grpSp>
        <p:nvGrpSpPr>
          <p:cNvPr id="22" name="Group 21"/>
          <p:cNvGrpSpPr/>
          <p:nvPr/>
        </p:nvGrpSpPr>
        <p:grpSpPr>
          <a:xfrm>
            <a:off x="9893829" y="333931"/>
            <a:ext cx="1805589" cy="347148"/>
            <a:chOff x="3321525" y="-965252"/>
            <a:chExt cx="2584451" cy="496888"/>
          </a:xfrm>
        </p:grpSpPr>
        <p:sp>
          <p:nvSpPr>
            <p:cNvPr id="24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25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  <p:sp>
          <p:nvSpPr>
            <p:cNvPr id="26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97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9892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</p:sldLayoutIdLst>
  <p:hf hdr="0" ftr="0" dt="0"/>
  <p:txStyles>
    <p:titleStyle>
      <a:lvl1pPr algn="l" defTabSz="1560094" rtl="0" eaLnBrk="1" fontAlgn="base" hangingPunct="1">
        <a:spcBef>
          <a:spcPct val="0"/>
        </a:spcBef>
        <a:spcAft>
          <a:spcPct val="0"/>
        </a:spcAft>
        <a:tabLst>
          <a:tab pos="622378" algn="l"/>
        </a:tabLst>
        <a:defRPr sz="2352" b="0">
          <a:solidFill>
            <a:srgbClr val="00703C"/>
          </a:solidFill>
          <a:latin typeface="Calibri" panose="020F0502020204030204" pitchFamily="34" charset="0"/>
          <a:ea typeface="+mj-ea"/>
          <a:cs typeface="Arial"/>
          <a:sym typeface="Calibri" panose="020F0502020204030204" pitchFamily="34" charset="0"/>
        </a:defRPr>
      </a:lvl1pPr>
      <a:lvl2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2pPr>
      <a:lvl3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3pPr>
      <a:lvl4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4pPr>
      <a:lvl5pPr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5pPr>
      <a:lvl6pPr marL="796643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6pPr>
      <a:lvl7pPr marL="1593287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7pPr>
      <a:lvl8pPr marL="2389930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8pPr>
      <a:lvl9pPr marL="3186575" algn="l" defTabSz="1560094" rtl="0" eaLnBrk="1" fontAlgn="base" hangingPunct="1">
        <a:spcBef>
          <a:spcPct val="0"/>
        </a:spcBef>
        <a:spcAft>
          <a:spcPct val="0"/>
        </a:spcAft>
        <a:defRPr sz="3310" b="1">
          <a:solidFill>
            <a:schemeClr val="tx2"/>
          </a:solidFill>
          <a:latin typeface="Arial" charset="0"/>
        </a:defRPr>
      </a:lvl9pPr>
    </p:titleStyle>
    <p:bodyStyle>
      <a:lvl1pPr marL="0" indent="0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882">
          <a:solidFill>
            <a:schemeClr val="tx1"/>
          </a:solidFill>
          <a:latin typeface="Calibri" panose="020F0502020204030204" pitchFamily="34" charset="0"/>
          <a:ea typeface="+mn-ea"/>
          <a:cs typeface="Arial"/>
          <a:sym typeface="Calibri" panose="020F0502020204030204" pitchFamily="34" charset="0"/>
        </a:defRPr>
      </a:lvl1pPr>
      <a:lvl2pPr marL="337467" indent="-334702" algn="l" defTabSz="1560094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2pPr>
      <a:lvl3pPr marL="796643" indent="-456411" algn="l" defTabSz="1560094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3pPr>
      <a:lvl4pPr marL="1070491" indent="-271080" algn="l" defTabSz="1560094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4pPr>
      <a:lvl5pPr marL="1306495" indent="-226821" algn="l" defTabSz="1560094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1882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5pPr>
      <a:lvl6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6pPr>
      <a:lvl7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7pPr>
      <a:lvl8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8pPr>
      <a:lvl9pPr marL="1306495" indent="-226821" algn="l" defTabSz="1560094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87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1pPr>
      <a:lvl2pPr marL="796643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2pPr>
      <a:lvl3pPr marL="1593287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3pPr>
      <a:lvl4pPr marL="2389930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4pPr>
      <a:lvl5pPr marL="3186575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5pPr>
      <a:lvl6pPr marL="3983218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6pPr>
      <a:lvl7pPr marL="4779862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7pPr>
      <a:lvl8pPr marL="5576505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8pPr>
      <a:lvl9pPr marL="6373149" algn="l" defTabSz="1593287" rtl="0" eaLnBrk="1" latinLnBrk="0" hangingPunct="1">
        <a:defRPr sz="313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072178505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444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6425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5" r:id="rId1"/>
    <p:sldLayoutId id="2147484247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128923327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63429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998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0" r:id="rId1"/>
    <p:sldLayoutId id="2147484252" r:id="rId2"/>
    <p:sldLayoutId id="2147484253" r:id="rId3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/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1609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34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5" r:id="rId1"/>
    <p:sldLayoutId id="2147484257" r:id="rId2"/>
    <p:sldLayoutId id="2147484258" r:id="rId3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/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0779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7915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3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/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671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1321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90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956385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8736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27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2" r:id="rId1"/>
    <p:sldLayoutId id="2147484294" r:id="rId2"/>
    <p:sldLayoutId id="2147484295" r:id="rId3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97556348"/>
              </p:ext>
            </p:extLst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9760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249724" y="1007593"/>
            <a:ext cx="11449717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37" y="2293959"/>
            <a:ext cx="573642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249701" y="6438683"/>
            <a:ext cx="925116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1166995"/>
            <a:r>
              <a:rPr lang="ru-RU" sz="1000" dirty="0" err="1">
                <a:solidFill>
                  <a:srgbClr val="00703C"/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Tracker</a:t>
            </a:r>
            <a:endParaRPr lang="ru-RU" sz="1000" dirty="0">
              <a:solidFill>
                <a:srgbClr val="00703C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249723" y="1156825"/>
            <a:ext cx="168135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808080"/>
                </a:solidFill>
                <a:latin typeface="+mn-lt"/>
                <a:cs typeface="Arial"/>
              </a:defRPr>
            </a:lvl1pPr>
          </a:lstStyle>
          <a:p>
            <a:r>
              <a:rPr lang="ru-RU" sz="2000" dirty="0">
                <a:sym typeface="Calibri" panose="020F0502020204030204" pitchFamily="34" charset="0"/>
              </a:rPr>
              <a:t>Unit of measure</a:t>
            </a:r>
          </a:p>
        </p:txBody>
      </p:sp>
      <p:sp>
        <p:nvSpPr>
          <p:cNvPr id="13" name="McK 4. Footnote" hidden="1"/>
          <p:cNvSpPr txBox="1">
            <a:spLocks noChangeArrowheads="1"/>
          </p:cNvSpPr>
          <p:nvPr/>
        </p:nvSpPr>
        <p:spPr bwMode="auto">
          <a:xfrm>
            <a:off x="249706" y="5844347"/>
            <a:ext cx="1001565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00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1 Сноска</a:t>
            </a:r>
          </a:p>
        </p:txBody>
      </p:sp>
      <p:sp>
        <p:nvSpPr>
          <p:cNvPr id="14" name="McK 5. Source" hidden="1"/>
          <p:cNvSpPr>
            <a:spLocks noChangeArrowheads="1"/>
          </p:cNvSpPr>
          <p:nvPr/>
        </p:nvSpPr>
        <p:spPr bwMode="auto">
          <a:xfrm>
            <a:off x="249706" y="6228926"/>
            <a:ext cx="1001565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>
            <a:spAutoFit/>
          </a:bodyPr>
          <a:lstStyle/>
          <a:p>
            <a:pPr marL="1059454" indent="-1059454" defTabSz="1556075">
              <a:tabLst>
                <a:tab pos="1064971" algn="l"/>
              </a:tabLst>
            </a:pPr>
            <a:r>
              <a:rPr lang="ru-RU" sz="100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ИСТОЧНИК: источник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62" y="1304949"/>
            <a:ext cx="5685616" cy="673101"/>
            <a:chOff x="915" y="606"/>
            <a:chExt cx="2686" cy="42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06"/>
              <a:ext cx="2686" cy="42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2100" b="1" dirty="0">
                  <a:solidFill>
                    <a:srgbClr val="00000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Title</a:t>
              </a:r>
            </a:p>
            <a:p>
              <a:r>
                <a:rPr lang="ru-RU" sz="2100" dirty="0">
                  <a:solidFill>
                    <a:srgbClr val="80808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Unit of measure</a:t>
              </a:r>
            </a:p>
          </p:txBody>
        </p:sp>
      </p:grpSp>
      <p:sp>
        <p:nvSpPr>
          <p:cNvPr id="23" name="Slide Number"/>
          <p:cNvSpPr txBox="1">
            <a:spLocks/>
          </p:cNvSpPr>
          <p:nvPr/>
        </p:nvSpPr>
        <p:spPr>
          <a:xfrm>
            <a:off x="11421067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49701" y="322840"/>
            <a:ext cx="92511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  <p:grpSp>
        <p:nvGrpSpPr>
          <p:cNvPr id="22" name="Group 21"/>
          <p:cNvGrpSpPr/>
          <p:nvPr/>
        </p:nvGrpSpPr>
        <p:grpSpPr>
          <a:xfrm>
            <a:off x="9893846" y="333946"/>
            <a:ext cx="1805589" cy="347147"/>
            <a:chOff x="3321525" y="-965252"/>
            <a:chExt cx="2584451" cy="496888"/>
          </a:xfrm>
        </p:grpSpPr>
        <p:sp>
          <p:nvSpPr>
            <p:cNvPr id="24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25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26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54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9" r:id="rId1"/>
    <p:sldLayoutId id="2147484300" r:id="rId2"/>
    <p:sldLayoutId id="2147484301" r:id="rId3"/>
  </p:sldLayoutIdLst>
  <p:hf hdr="0" ftr="0" dt="0"/>
  <p:txStyles>
    <p:titleStyle>
      <a:lvl1pPr algn="l" defTabSz="1556075" rtl="0" eaLnBrk="1" fontAlgn="base" hangingPunct="1">
        <a:spcBef>
          <a:spcPct val="0"/>
        </a:spcBef>
        <a:spcAft>
          <a:spcPct val="0"/>
        </a:spcAft>
        <a:tabLst>
          <a:tab pos="620777" algn="l"/>
        </a:tabLst>
        <a:defRPr sz="2400" b="0">
          <a:solidFill>
            <a:srgbClr val="00703C"/>
          </a:solidFill>
          <a:latin typeface="Calibri" panose="020F0502020204030204" pitchFamily="34" charset="0"/>
          <a:ea typeface="+mj-ea"/>
          <a:cs typeface="Arial"/>
          <a:sym typeface="Calibri" panose="020F0502020204030204" pitchFamily="34" charset="0"/>
        </a:defRPr>
      </a:lvl1pPr>
      <a:lvl2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2pPr>
      <a:lvl3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3pPr>
      <a:lvl4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4pPr>
      <a:lvl5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5pPr>
      <a:lvl6pPr marL="794593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6pPr>
      <a:lvl7pPr marL="1589180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7pPr>
      <a:lvl8pPr marL="2383770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8pPr>
      <a:lvl9pPr marL="3178361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2000">
          <a:solidFill>
            <a:schemeClr val="tx1"/>
          </a:solidFill>
          <a:latin typeface="Calibri" panose="020F0502020204030204" pitchFamily="34" charset="0"/>
          <a:ea typeface="+mn-ea"/>
          <a:cs typeface="Arial"/>
          <a:sym typeface="Calibri" panose="020F0502020204030204" pitchFamily="34" charset="0"/>
        </a:defRPr>
      </a:lvl1pPr>
      <a:lvl2pPr marL="336599" indent="-333838" algn="l" defTabSz="1556075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2pPr>
      <a:lvl3pPr marL="794593" indent="-455227" algn="l" defTabSz="1556075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3pPr>
      <a:lvl4pPr marL="1067733" indent="-270384" algn="l" defTabSz="1556075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4pPr>
      <a:lvl5pPr marL="1303127" indent="-226237" algn="l" defTabSz="1556075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5pPr>
      <a:lvl6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6pPr>
      <a:lvl7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7pPr>
      <a:lvl8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8pPr>
      <a:lvl9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94593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589180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383770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78361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972951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67542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562131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356723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43379340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878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8914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4" r:id="rId1"/>
    <p:sldLayoutId id="2147484306" r:id="rId2"/>
    <p:sldLayoutId id="2147484307" r:id="rId3"/>
    <p:sldLayoutId id="2147484308" r:id="rId4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870834404"/>
              </p:ext>
            </p:extLst>
          </p:nvPr>
        </p:nvGraphicFramePr>
        <p:xfrm>
          <a:off x="8" y="7"/>
          <a:ext cx="211676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590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" y="7"/>
                        <a:ext cx="211676" cy="15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>
            <a:cxnSpLocks/>
          </p:cNvCxnSpPr>
          <p:nvPr/>
        </p:nvCxnSpPr>
        <p:spPr>
          <a:xfrm>
            <a:off x="249724" y="1007593"/>
            <a:ext cx="11449717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37" y="2293959"/>
            <a:ext cx="5736421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249701" y="6438683"/>
            <a:ext cx="925116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defTabSz="1166995"/>
            <a:r>
              <a:rPr lang="ru-RU" sz="1000" dirty="0" err="1">
                <a:solidFill>
                  <a:srgbClr val="00703C"/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Tracker</a:t>
            </a:r>
            <a:endParaRPr lang="ru-RU" sz="1000" dirty="0">
              <a:solidFill>
                <a:srgbClr val="00703C"/>
              </a:solidFill>
              <a:latin typeface="Calibri" panose="020F0502020204030204" pitchFamily="34" charset="0"/>
              <a:cs typeface="Arial"/>
              <a:sym typeface="Calibri" panose="020F0502020204030204" pitchFamily="34" charset="0"/>
            </a:endParaRP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249723" y="1156825"/>
            <a:ext cx="168135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1200">
                <a:solidFill>
                  <a:srgbClr val="808080"/>
                </a:solidFill>
                <a:latin typeface="+mn-lt"/>
                <a:cs typeface="Arial"/>
              </a:defRPr>
            </a:lvl1pPr>
          </a:lstStyle>
          <a:p>
            <a:r>
              <a:rPr lang="ru-RU" sz="2000" dirty="0">
                <a:sym typeface="Calibri" panose="020F0502020204030204" pitchFamily="34" charset="0"/>
              </a:rPr>
              <a:t>Unit of measure</a:t>
            </a:r>
          </a:p>
        </p:txBody>
      </p:sp>
      <p:sp>
        <p:nvSpPr>
          <p:cNvPr id="13" name="McK 4. Footnote" hidden="1"/>
          <p:cNvSpPr txBox="1">
            <a:spLocks noChangeArrowheads="1"/>
          </p:cNvSpPr>
          <p:nvPr/>
        </p:nvSpPr>
        <p:spPr bwMode="auto">
          <a:xfrm>
            <a:off x="249706" y="5844347"/>
            <a:ext cx="1001565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00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1 Сноска</a:t>
            </a:r>
          </a:p>
        </p:txBody>
      </p:sp>
      <p:sp>
        <p:nvSpPr>
          <p:cNvPr id="14" name="McK 5. Source" hidden="1"/>
          <p:cNvSpPr>
            <a:spLocks noChangeArrowheads="1"/>
          </p:cNvSpPr>
          <p:nvPr/>
        </p:nvSpPr>
        <p:spPr bwMode="auto">
          <a:xfrm>
            <a:off x="249706" y="6228926"/>
            <a:ext cx="10015658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 anchorCtr="0">
            <a:spAutoFit/>
          </a:bodyPr>
          <a:lstStyle/>
          <a:p>
            <a:pPr marL="1059454" indent="-1059454" defTabSz="1556075">
              <a:tabLst>
                <a:tab pos="1064971" algn="l"/>
              </a:tabLst>
            </a:pPr>
            <a:r>
              <a:rPr lang="ru-RU" sz="1000" dirty="0">
                <a:solidFill>
                  <a:srgbClr val="FFFFFF">
                    <a:lumMod val="65000"/>
                  </a:srgbClr>
                </a:solidFill>
                <a:latin typeface="Calibri" panose="020F0502020204030204" pitchFamily="34" charset="0"/>
                <a:cs typeface="Arial"/>
                <a:sym typeface="Calibri" panose="020F0502020204030204" pitchFamily="34" charset="0"/>
              </a:rPr>
              <a:t>ИСТОЧНИК: источник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62" y="1304949"/>
            <a:ext cx="5685616" cy="673101"/>
            <a:chOff x="915" y="606"/>
            <a:chExt cx="2686" cy="424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606"/>
              <a:ext cx="2686" cy="424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sz="2100" b="1" dirty="0">
                  <a:solidFill>
                    <a:srgbClr val="00000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Title</a:t>
              </a:r>
            </a:p>
            <a:p>
              <a:r>
                <a:rPr lang="ru-RU" sz="2100" dirty="0">
                  <a:solidFill>
                    <a:srgbClr val="808080"/>
                  </a:solidFill>
                  <a:latin typeface="Calibri" panose="020F0502020204030204" pitchFamily="34" charset="0"/>
                  <a:cs typeface="Arial"/>
                  <a:sym typeface="Calibri" panose="020F0502020204030204" pitchFamily="34" charset="0"/>
                </a:rPr>
                <a:t>Unit of measure</a:t>
              </a:r>
            </a:p>
          </p:txBody>
        </p:sp>
      </p:grpSp>
      <p:sp>
        <p:nvSpPr>
          <p:cNvPr id="23" name="Slide Number"/>
          <p:cNvSpPr txBox="1">
            <a:spLocks/>
          </p:cNvSpPr>
          <p:nvPr/>
        </p:nvSpPr>
        <p:spPr>
          <a:xfrm>
            <a:off x="11421067" y="6440165"/>
            <a:ext cx="278354" cy="1524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algn="ctr"/>
            <a:fld id="{42C328C1-A84F-4A39-A664-DBA00541A8C6}" type="slidenum">
              <a:rPr lang="en-US" smtClean="0">
                <a:solidFill>
                  <a:srgbClr val="00703C"/>
                </a:solidFill>
                <a:cs typeface="Arial"/>
                <a:sym typeface="Calibri" panose="020F0502020204030204" pitchFamily="34" charset="0"/>
              </a:rPr>
              <a:pPr algn="ctr"/>
              <a:t>‹#›</a:t>
            </a:fld>
            <a:endParaRPr lang="en-US" dirty="0">
              <a:solidFill>
                <a:srgbClr val="00703C"/>
              </a:solidFill>
              <a:cs typeface="Arial"/>
              <a:sym typeface="Calibri" panose="020F0502020204030204" pitchFamily="34" charset="0"/>
            </a:endParaRP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249701" y="322840"/>
            <a:ext cx="925116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ru-RU" dirty="0"/>
          </a:p>
        </p:txBody>
      </p:sp>
      <p:grpSp>
        <p:nvGrpSpPr>
          <p:cNvPr id="22" name="Group 21"/>
          <p:cNvGrpSpPr/>
          <p:nvPr/>
        </p:nvGrpSpPr>
        <p:grpSpPr>
          <a:xfrm>
            <a:off x="9893846" y="333946"/>
            <a:ext cx="1805589" cy="347147"/>
            <a:chOff x="3321525" y="-965252"/>
            <a:chExt cx="2584451" cy="496888"/>
          </a:xfrm>
        </p:grpSpPr>
        <p:sp>
          <p:nvSpPr>
            <p:cNvPr id="24" name="Freeform 38"/>
            <p:cNvSpPr>
              <a:spLocks noEditPoints="1"/>
            </p:cNvSpPr>
            <p:nvPr/>
          </p:nvSpPr>
          <p:spPr bwMode="auto">
            <a:xfrm>
              <a:off x="3958113" y="-900164"/>
              <a:ext cx="1947863" cy="276225"/>
            </a:xfrm>
            <a:custGeom>
              <a:avLst/>
              <a:gdLst>
                <a:gd name="T0" fmla="*/ 494 w 517"/>
                <a:gd name="T1" fmla="*/ 71 h 72"/>
                <a:gd name="T2" fmla="*/ 481 w 517"/>
                <a:gd name="T3" fmla="*/ 22 h 72"/>
                <a:gd name="T4" fmla="*/ 512 w 517"/>
                <a:gd name="T5" fmla="*/ 1 h 72"/>
                <a:gd name="T6" fmla="*/ 493 w 517"/>
                <a:gd name="T7" fmla="*/ 40 h 72"/>
                <a:gd name="T8" fmla="*/ 451 w 517"/>
                <a:gd name="T9" fmla="*/ 1 h 72"/>
                <a:gd name="T10" fmla="*/ 470 w 517"/>
                <a:gd name="T11" fmla="*/ 9 h 72"/>
                <a:gd name="T12" fmla="*/ 474 w 517"/>
                <a:gd name="T13" fmla="*/ 71 h 72"/>
                <a:gd name="T14" fmla="*/ 455 w 517"/>
                <a:gd name="T15" fmla="*/ 63 h 72"/>
                <a:gd name="T16" fmla="*/ 394 w 517"/>
                <a:gd name="T17" fmla="*/ 35 h 72"/>
                <a:gd name="T18" fmla="*/ 398 w 517"/>
                <a:gd name="T19" fmla="*/ 71 h 72"/>
                <a:gd name="T20" fmla="*/ 380 w 517"/>
                <a:gd name="T21" fmla="*/ 63 h 72"/>
                <a:gd name="T22" fmla="*/ 376 w 517"/>
                <a:gd name="T23" fmla="*/ 1 h 72"/>
                <a:gd name="T24" fmla="*/ 394 w 517"/>
                <a:gd name="T25" fmla="*/ 9 h 72"/>
                <a:gd name="T26" fmla="*/ 421 w 517"/>
                <a:gd name="T27" fmla="*/ 9 h 72"/>
                <a:gd name="T28" fmla="*/ 440 w 517"/>
                <a:gd name="T29" fmla="*/ 1 h 72"/>
                <a:gd name="T30" fmla="*/ 436 w 517"/>
                <a:gd name="T31" fmla="*/ 63 h 72"/>
                <a:gd name="T32" fmla="*/ 417 w 517"/>
                <a:gd name="T33" fmla="*/ 71 h 72"/>
                <a:gd name="T34" fmla="*/ 421 w 517"/>
                <a:gd name="T35" fmla="*/ 35 h 72"/>
                <a:gd name="T36" fmla="*/ 324 w 517"/>
                <a:gd name="T37" fmla="*/ 41 h 72"/>
                <a:gd name="T38" fmla="*/ 348 w 517"/>
                <a:gd name="T39" fmla="*/ 54 h 72"/>
                <a:gd name="T40" fmla="*/ 318 w 517"/>
                <a:gd name="T41" fmla="*/ 62 h 72"/>
                <a:gd name="T42" fmla="*/ 313 w 517"/>
                <a:gd name="T43" fmla="*/ 50 h 72"/>
                <a:gd name="T44" fmla="*/ 325 w 517"/>
                <a:gd name="T45" fmla="*/ 3 h 72"/>
                <a:gd name="T46" fmla="*/ 348 w 517"/>
                <a:gd name="T47" fmla="*/ 11 h 72"/>
                <a:gd name="T48" fmla="*/ 352 w 517"/>
                <a:gd name="T49" fmla="*/ 71 h 72"/>
                <a:gd name="T50" fmla="*/ 271 w 517"/>
                <a:gd name="T51" fmla="*/ 30 h 72"/>
                <a:gd name="T52" fmla="*/ 271 w 517"/>
                <a:gd name="T53" fmla="*/ 66 h 72"/>
                <a:gd name="T54" fmla="*/ 265 w 517"/>
                <a:gd name="T55" fmla="*/ 9 h 72"/>
                <a:gd name="T56" fmla="*/ 301 w 517"/>
                <a:gd name="T57" fmla="*/ 47 h 72"/>
                <a:gd name="T58" fmla="*/ 246 w 517"/>
                <a:gd name="T59" fmla="*/ 68 h 72"/>
                <a:gd name="T60" fmla="*/ 246 w 517"/>
                <a:gd name="T61" fmla="*/ 3 h 72"/>
                <a:gd name="T62" fmla="*/ 298 w 517"/>
                <a:gd name="T63" fmla="*/ 16 h 72"/>
                <a:gd name="T64" fmla="*/ 279 w 517"/>
                <a:gd name="T65" fmla="*/ 5 h 72"/>
                <a:gd name="T66" fmla="*/ 224 w 517"/>
                <a:gd name="T67" fmla="*/ 20 h 72"/>
                <a:gd name="T68" fmla="*/ 205 w 517"/>
                <a:gd name="T69" fmla="*/ 9 h 72"/>
                <a:gd name="T70" fmla="*/ 186 w 517"/>
                <a:gd name="T71" fmla="*/ 71 h 72"/>
                <a:gd name="T72" fmla="*/ 190 w 517"/>
                <a:gd name="T73" fmla="*/ 9 h 72"/>
                <a:gd name="T74" fmla="*/ 215 w 517"/>
                <a:gd name="T75" fmla="*/ 1 h 72"/>
                <a:gd name="T76" fmla="*/ 205 w 517"/>
                <a:gd name="T77" fmla="*/ 43 h 72"/>
                <a:gd name="T78" fmla="*/ 209 w 517"/>
                <a:gd name="T79" fmla="*/ 71 h 72"/>
                <a:gd name="T80" fmla="*/ 146 w 517"/>
                <a:gd name="T81" fmla="*/ 8 h 72"/>
                <a:gd name="T82" fmla="*/ 168 w 517"/>
                <a:gd name="T83" fmla="*/ 28 h 72"/>
                <a:gd name="T84" fmla="*/ 146 w 517"/>
                <a:gd name="T85" fmla="*/ 35 h 72"/>
                <a:gd name="T86" fmla="*/ 159 w 517"/>
                <a:gd name="T87" fmla="*/ 66 h 72"/>
                <a:gd name="T88" fmla="*/ 177 w 517"/>
                <a:gd name="T89" fmla="*/ 54 h 72"/>
                <a:gd name="T90" fmla="*/ 127 w 517"/>
                <a:gd name="T91" fmla="*/ 68 h 72"/>
                <a:gd name="T92" fmla="*/ 127 w 517"/>
                <a:gd name="T93" fmla="*/ 3 h 72"/>
                <a:gd name="T94" fmla="*/ 176 w 517"/>
                <a:gd name="T95" fmla="*/ 16 h 72"/>
                <a:gd name="T96" fmla="*/ 157 w 517"/>
                <a:gd name="T97" fmla="*/ 5 h 72"/>
                <a:gd name="T98" fmla="*/ 104 w 517"/>
                <a:gd name="T99" fmla="*/ 48 h 72"/>
                <a:gd name="T100" fmla="*/ 83 w 517"/>
                <a:gd name="T101" fmla="*/ 60 h 72"/>
                <a:gd name="T102" fmla="*/ 88 w 517"/>
                <a:gd name="T103" fmla="*/ 5 h 72"/>
                <a:gd name="T104" fmla="*/ 86 w 517"/>
                <a:gd name="T105" fmla="*/ 26 h 72"/>
                <a:gd name="T106" fmla="*/ 64 w 517"/>
                <a:gd name="T107" fmla="*/ 71 h 72"/>
                <a:gd name="T108" fmla="*/ 68 w 517"/>
                <a:gd name="T109" fmla="*/ 9 h 72"/>
                <a:gd name="T110" fmla="*/ 116 w 517"/>
                <a:gd name="T111" fmla="*/ 1 h 72"/>
                <a:gd name="T112" fmla="*/ 111 w 517"/>
                <a:gd name="T113" fmla="*/ 13 h 72"/>
                <a:gd name="T114" fmla="*/ 55 w 517"/>
                <a:gd name="T115" fmla="*/ 61 h 72"/>
                <a:gd name="T116" fmla="*/ 0 w 517"/>
                <a:gd name="T117" fmla="*/ 37 h 72"/>
                <a:gd name="T118" fmla="*/ 55 w 517"/>
                <a:gd name="T119" fmla="*/ 17 h 72"/>
                <a:gd name="T120" fmla="*/ 35 w 517"/>
                <a:gd name="T121" fmla="*/ 4 h 72"/>
                <a:gd name="T122" fmla="*/ 55 w 517"/>
                <a:gd name="T123" fmla="*/ 6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7" h="72">
                  <a:moveTo>
                    <a:pt x="493" y="40"/>
                  </a:moveTo>
                  <a:cubicBezTo>
                    <a:pt x="497" y="47"/>
                    <a:pt x="509" y="62"/>
                    <a:pt x="517" y="71"/>
                  </a:cubicBezTo>
                  <a:cubicBezTo>
                    <a:pt x="494" y="71"/>
                    <a:pt x="494" y="71"/>
                    <a:pt x="494" y="71"/>
                  </a:cubicBezTo>
                  <a:cubicBezTo>
                    <a:pt x="492" y="67"/>
                    <a:pt x="490" y="61"/>
                    <a:pt x="482" y="50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81" y="22"/>
                    <a:pt x="481" y="22"/>
                    <a:pt x="481" y="22"/>
                  </a:cubicBezTo>
                  <a:cubicBezTo>
                    <a:pt x="486" y="15"/>
                    <a:pt x="493" y="6"/>
                    <a:pt x="495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12" y="1"/>
                    <a:pt x="512" y="1"/>
                    <a:pt x="512" y="1"/>
                  </a:cubicBezTo>
                  <a:cubicBezTo>
                    <a:pt x="505" y="5"/>
                    <a:pt x="494" y="16"/>
                    <a:pt x="491" y="19"/>
                  </a:cubicBezTo>
                  <a:cubicBezTo>
                    <a:pt x="484" y="27"/>
                    <a:pt x="484" y="27"/>
                    <a:pt x="484" y="27"/>
                  </a:cubicBezTo>
                  <a:lnTo>
                    <a:pt x="493" y="40"/>
                  </a:lnTo>
                  <a:close/>
                  <a:moveTo>
                    <a:pt x="455" y="9"/>
                  </a:moveTo>
                  <a:cubicBezTo>
                    <a:pt x="455" y="5"/>
                    <a:pt x="455" y="4"/>
                    <a:pt x="451" y="3"/>
                  </a:cubicBezTo>
                  <a:cubicBezTo>
                    <a:pt x="451" y="1"/>
                    <a:pt x="451" y="1"/>
                    <a:pt x="451" y="1"/>
                  </a:cubicBezTo>
                  <a:cubicBezTo>
                    <a:pt x="474" y="1"/>
                    <a:pt x="474" y="1"/>
                    <a:pt x="474" y="1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71" y="4"/>
                    <a:pt x="470" y="5"/>
                    <a:pt x="470" y="9"/>
                  </a:cubicBezTo>
                  <a:cubicBezTo>
                    <a:pt x="470" y="63"/>
                    <a:pt x="470" y="63"/>
                    <a:pt x="470" y="63"/>
                  </a:cubicBezTo>
                  <a:cubicBezTo>
                    <a:pt x="470" y="67"/>
                    <a:pt x="471" y="68"/>
                    <a:pt x="474" y="68"/>
                  </a:cubicBezTo>
                  <a:cubicBezTo>
                    <a:pt x="474" y="71"/>
                    <a:pt x="474" y="71"/>
                    <a:pt x="474" y="71"/>
                  </a:cubicBezTo>
                  <a:cubicBezTo>
                    <a:pt x="451" y="71"/>
                    <a:pt x="451" y="71"/>
                    <a:pt x="451" y="71"/>
                  </a:cubicBezTo>
                  <a:cubicBezTo>
                    <a:pt x="451" y="68"/>
                    <a:pt x="451" y="68"/>
                    <a:pt x="451" y="68"/>
                  </a:cubicBezTo>
                  <a:cubicBezTo>
                    <a:pt x="455" y="68"/>
                    <a:pt x="455" y="67"/>
                    <a:pt x="455" y="63"/>
                  </a:cubicBezTo>
                  <a:lnTo>
                    <a:pt x="455" y="9"/>
                  </a:lnTo>
                  <a:close/>
                  <a:moveTo>
                    <a:pt x="421" y="35"/>
                  </a:moveTo>
                  <a:cubicBezTo>
                    <a:pt x="394" y="35"/>
                    <a:pt x="394" y="35"/>
                    <a:pt x="394" y="35"/>
                  </a:cubicBezTo>
                  <a:cubicBezTo>
                    <a:pt x="394" y="63"/>
                    <a:pt x="394" y="63"/>
                    <a:pt x="394" y="63"/>
                  </a:cubicBezTo>
                  <a:cubicBezTo>
                    <a:pt x="394" y="67"/>
                    <a:pt x="395" y="68"/>
                    <a:pt x="398" y="68"/>
                  </a:cubicBezTo>
                  <a:cubicBezTo>
                    <a:pt x="398" y="71"/>
                    <a:pt x="398" y="71"/>
                    <a:pt x="398" y="71"/>
                  </a:cubicBezTo>
                  <a:cubicBezTo>
                    <a:pt x="376" y="71"/>
                    <a:pt x="376" y="71"/>
                    <a:pt x="376" y="71"/>
                  </a:cubicBezTo>
                  <a:cubicBezTo>
                    <a:pt x="376" y="68"/>
                    <a:pt x="376" y="68"/>
                    <a:pt x="376" y="68"/>
                  </a:cubicBezTo>
                  <a:cubicBezTo>
                    <a:pt x="379" y="68"/>
                    <a:pt x="380" y="67"/>
                    <a:pt x="380" y="63"/>
                  </a:cubicBezTo>
                  <a:cubicBezTo>
                    <a:pt x="380" y="9"/>
                    <a:pt x="380" y="9"/>
                    <a:pt x="380" y="9"/>
                  </a:cubicBezTo>
                  <a:cubicBezTo>
                    <a:pt x="380" y="5"/>
                    <a:pt x="379" y="4"/>
                    <a:pt x="376" y="3"/>
                  </a:cubicBezTo>
                  <a:cubicBezTo>
                    <a:pt x="376" y="1"/>
                    <a:pt x="376" y="1"/>
                    <a:pt x="376" y="1"/>
                  </a:cubicBezTo>
                  <a:cubicBezTo>
                    <a:pt x="398" y="1"/>
                    <a:pt x="398" y="1"/>
                    <a:pt x="398" y="1"/>
                  </a:cubicBezTo>
                  <a:cubicBezTo>
                    <a:pt x="398" y="3"/>
                    <a:pt x="398" y="3"/>
                    <a:pt x="398" y="3"/>
                  </a:cubicBezTo>
                  <a:cubicBezTo>
                    <a:pt x="395" y="4"/>
                    <a:pt x="394" y="5"/>
                    <a:pt x="394" y="9"/>
                  </a:cubicBezTo>
                  <a:cubicBezTo>
                    <a:pt x="394" y="30"/>
                    <a:pt x="394" y="30"/>
                    <a:pt x="394" y="30"/>
                  </a:cubicBezTo>
                  <a:cubicBezTo>
                    <a:pt x="421" y="30"/>
                    <a:pt x="421" y="30"/>
                    <a:pt x="421" y="30"/>
                  </a:cubicBezTo>
                  <a:cubicBezTo>
                    <a:pt x="421" y="9"/>
                    <a:pt x="421" y="9"/>
                    <a:pt x="421" y="9"/>
                  </a:cubicBezTo>
                  <a:cubicBezTo>
                    <a:pt x="421" y="5"/>
                    <a:pt x="421" y="4"/>
                    <a:pt x="417" y="3"/>
                  </a:cubicBezTo>
                  <a:cubicBezTo>
                    <a:pt x="417" y="1"/>
                    <a:pt x="417" y="1"/>
                    <a:pt x="417" y="1"/>
                  </a:cubicBezTo>
                  <a:cubicBezTo>
                    <a:pt x="440" y="1"/>
                    <a:pt x="440" y="1"/>
                    <a:pt x="440" y="1"/>
                  </a:cubicBezTo>
                  <a:cubicBezTo>
                    <a:pt x="440" y="3"/>
                    <a:pt x="440" y="3"/>
                    <a:pt x="440" y="3"/>
                  </a:cubicBezTo>
                  <a:cubicBezTo>
                    <a:pt x="437" y="4"/>
                    <a:pt x="436" y="5"/>
                    <a:pt x="436" y="9"/>
                  </a:cubicBezTo>
                  <a:cubicBezTo>
                    <a:pt x="436" y="63"/>
                    <a:pt x="436" y="63"/>
                    <a:pt x="436" y="63"/>
                  </a:cubicBezTo>
                  <a:cubicBezTo>
                    <a:pt x="436" y="67"/>
                    <a:pt x="437" y="68"/>
                    <a:pt x="440" y="68"/>
                  </a:cubicBezTo>
                  <a:cubicBezTo>
                    <a:pt x="440" y="71"/>
                    <a:pt x="440" y="71"/>
                    <a:pt x="440" y="71"/>
                  </a:cubicBezTo>
                  <a:cubicBezTo>
                    <a:pt x="417" y="71"/>
                    <a:pt x="417" y="71"/>
                    <a:pt x="417" y="71"/>
                  </a:cubicBezTo>
                  <a:cubicBezTo>
                    <a:pt x="417" y="68"/>
                    <a:pt x="417" y="68"/>
                    <a:pt x="417" y="68"/>
                  </a:cubicBezTo>
                  <a:cubicBezTo>
                    <a:pt x="421" y="68"/>
                    <a:pt x="421" y="67"/>
                    <a:pt x="421" y="63"/>
                  </a:cubicBezTo>
                  <a:lnTo>
                    <a:pt x="421" y="35"/>
                  </a:lnTo>
                  <a:close/>
                  <a:moveTo>
                    <a:pt x="343" y="41"/>
                  </a:moveTo>
                  <a:cubicBezTo>
                    <a:pt x="334" y="13"/>
                    <a:pt x="334" y="13"/>
                    <a:pt x="334" y="13"/>
                  </a:cubicBezTo>
                  <a:cubicBezTo>
                    <a:pt x="324" y="41"/>
                    <a:pt x="324" y="41"/>
                    <a:pt x="324" y="41"/>
                  </a:cubicBezTo>
                  <a:lnTo>
                    <a:pt x="343" y="41"/>
                  </a:lnTo>
                  <a:close/>
                  <a:moveTo>
                    <a:pt x="352" y="71"/>
                  </a:moveTo>
                  <a:cubicBezTo>
                    <a:pt x="352" y="67"/>
                    <a:pt x="350" y="60"/>
                    <a:pt x="348" y="5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23" y="45"/>
                    <a:pt x="323" y="45"/>
                    <a:pt x="323" y="45"/>
                  </a:cubicBezTo>
                  <a:cubicBezTo>
                    <a:pt x="320" y="52"/>
                    <a:pt x="319" y="58"/>
                    <a:pt x="318" y="62"/>
                  </a:cubicBezTo>
                  <a:cubicBezTo>
                    <a:pt x="317" y="66"/>
                    <a:pt x="316" y="69"/>
                    <a:pt x="316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5" y="68"/>
                    <a:pt x="308" y="62"/>
                    <a:pt x="313" y="50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9" y="11"/>
                    <a:pt x="329" y="9"/>
                    <a:pt x="329" y="7"/>
                  </a:cubicBezTo>
                  <a:cubicBezTo>
                    <a:pt x="329" y="6"/>
                    <a:pt x="329" y="4"/>
                    <a:pt x="325" y="3"/>
                  </a:cubicBezTo>
                  <a:cubicBezTo>
                    <a:pt x="325" y="1"/>
                    <a:pt x="325" y="1"/>
                    <a:pt x="325" y="1"/>
                  </a:cubicBezTo>
                  <a:cubicBezTo>
                    <a:pt x="345" y="1"/>
                    <a:pt x="345" y="1"/>
                    <a:pt x="345" y="1"/>
                  </a:cubicBezTo>
                  <a:cubicBezTo>
                    <a:pt x="346" y="3"/>
                    <a:pt x="346" y="5"/>
                    <a:pt x="348" y="11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6" y="61"/>
                    <a:pt x="369" y="68"/>
                    <a:pt x="370" y="71"/>
                  </a:cubicBezTo>
                  <a:lnTo>
                    <a:pt x="352" y="71"/>
                  </a:lnTo>
                  <a:close/>
                  <a:moveTo>
                    <a:pt x="273" y="66"/>
                  </a:moveTo>
                  <a:cubicBezTo>
                    <a:pt x="282" y="66"/>
                    <a:pt x="286" y="60"/>
                    <a:pt x="286" y="48"/>
                  </a:cubicBezTo>
                  <a:cubicBezTo>
                    <a:pt x="286" y="37"/>
                    <a:pt x="283" y="30"/>
                    <a:pt x="271" y="30"/>
                  </a:cubicBezTo>
                  <a:cubicBezTo>
                    <a:pt x="265" y="30"/>
                    <a:pt x="265" y="30"/>
                    <a:pt x="265" y="30"/>
                  </a:cubicBezTo>
                  <a:cubicBezTo>
                    <a:pt x="265" y="60"/>
                    <a:pt x="265" y="60"/>
                    <a:pt x="265" y="60"/>
                  </a:cubicBezTo>
                  <a:cubicBezTo>
                    <a:pt x="265" y="65"/>
                    <a:pt x="266" y="66"/>
                    <a:pt x="271" y="66"/>
                  </a:cubicBezTo>
                  <a:lnTo>
                    <a:pt x="273" y="66"/>
                  </a:lnTo>
                  <a:close/>
                  <a:moveTo>
                    <a:pt x="270" y="5"/>
                  </a:moveTo>
                  <a:cubicBezTo>
                    <a:pt x="265" y="5"/>
                    <a:pt x="265" y="6"/>
                    <a:pt x="265" y="9"/>
                  </a:cubicBezTo>
                  <a:cubicBezTo>
                    <a:pt x="265" y="26"/>
                    <a:pt x="265" y="26"/>
                    <a:pt x="265" y="26"/>
                  </a:cubicBezTo>
                  <a:cubicBezTo>
                    <a:pt x="269" y="26"/>
                    <a:pt x="269" y="26"/>
                    <a:pt x="269" y="26"/>
                  </a:cubicBezTo>
                  <a:cubicBezTo>
                    <a:pt x="288" y="26"/>
                    <a:pt x="301" y="28"/>
                    <a:pt x="301" y="47"/>
                  </a:cubicBezTo>
                  <a:cubicBezTo>
                    <a:pt x="301" y="66"/>
                    <a:pt x="291" y="71"/>
                    <a:pt x="274" y="71"/>
                  </a:cubicBezTo>
                  <a:cubicBezTo>
                    <a:pt x="246" y="71"/>
                    <a:pt x="246" y="71"/>
                    <a:pt x="246" y="71"/>
                  </a:cubicBezTo>
                  <a:cubicBezTo>
                    <a:pt x="246" y="68"/>
                    <a:pt x="246" y="68"/>
                    <a:pt x="246" y="68"/>
                  </a:cubicBezTo>
                  <a:cubicBezTo>
                    <a:pt x="249" y="68"/>
                    <a:pt x="250" y="67"/>
                    <a:pt x="250" y="63"/>
                  </a:cubicBezTo>
                  <a:cubicBezTo>
                    <a:pt x="250" y="9"/>
                    <a:pt x="250" y="9"/>
                    <a:pt x="250" y="9"/>
                  </a:cubicBezTo>
                  <a:cubicBezTo>
                    <a:pt x="250" y="5"/>
                    <a:pt x="249" y="4"/>
                    <a:pt x="246" y="3"/>
                  </a:cubicBezTo>
                  <a:cubicBezTo>
                    <a:pt x="246" y="1"/>
                    <a:pt x="246" y="1"/>
                    <a:pt x="246" y="1"/>
                  </a:cubicBezTo>
                  <a:cubicBezTo>
                    <a:pt x="298" y="1"/>
                    <a:pt x="298" y="1"/>
                    <a:pt x="298" y="1"/>
                  </a:cubicBezTo>
                  <a:cubicBezTo>
                    <a:pt x="298" y="6"/>
                    <a:pt x="298" y="11"/>
                    <a:pt x="298" y="16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3"/>
                    <a:pt x="293" y="13"/>
                    <a:pt x="293" y="13"/>
                  </a:cubicBezTo>
                  <a:cubicBezTo>
                    <a:pt x="291" y="6"/>
                    <a:pt x="289" y="5"/>
                    <a:pt x="279" y="5"/>
                  </a:cubicBezTo>
                  <a:lnTo>
                    <a:pt x="270" y="5"/>
                  </a:lnTo>
                  <a:close/>
                  <a:moveTo>
                    <a:pt x="212" y="39"/>
                  </a:moveTo>
                  <a:cubicBezTo>
                    <a:pt x="222" y="39"/>
                    <a:pt x="224" y="31"/>
                    <a:pt x="224" y="20"/>
                  </a:cubicBezTo>
                  <a:cubicBezTo>
                    <a:pt x="224" y="11"/>
                    <a:pt x="221" y="5"/>
                    <a:pt x="211" y="5"/>
                  </a:cubicBezTo>
                  <a:cubicBezTo>
                    <a:pt x="210" y="5"/>
                    <a:pt x="210" y="5"/>
                    <a:pt x="210" y="5"/>
                  </a:cubicBezTo>
                  <a:cubicBezTo>
                    <a:pt x="207" y="5"/>
                    <a:pt x="205" y="6"/>
                    <a:pt x="205" y="9"/>
                  </a:cubicBezTo>
                  <a:cubicBezTo>
                    <a:pt x="205" y="39"/>
                    <a:pt x="205" y="39"/>
                    <a:pt x="205" y="39"/>
                  </a:cubicBezTo>
                  <a:lnTo>
                    <a:pt x="212" y="39"/>
                  </a:lnTo>
                  <a:close/>
                  <a:moveTo>
                    <a:pt x="186" y="71"/>
                  </a:moveTo>
                  <a:cubicBezTo>
                    <a:pt x="186" y="68"/>
                    <a:pt x="186" y="68"/>
                    <a:pt x="186" y="68"/>
                  </a:cubicBezTo>
                  <a:cubicBezTo>
                    <a:pt x="190" y="68"/>
                    <a:pt x="190" y="67"/>
                    <a:pt x="190" y="63"/>
                  </a:cubicBezTo>
                  <a:cubicBezTo>
                    <a:pt x="190" y="9"/>
                    <a:pt x="190" y="9"/>
                    <a:pt x="190" y="9"/>
                  </a:cubicBezTo>
                  <a:cubicBezTo>
                    <a:pt x="190" y="5"/>
                    <a:pt x="190" y="4"/>
                    <a:pt x="186" y="3"/>
                  </a:cubicBezTo>
                  <a:cubicBezTo>
                    <a:pt x="186" y="1"/>
                    <a:pt x="186" y="1"/>
                    <a:pt x="186" y="1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29" y="1"/>
                    <a:pt x="240" y="4"/>
                    <a:pt x="240" y="21"/>
                  </a:cubicBezTo>
                  <a:cubicBezTo>
                    <a:pt x="240" y="38"/>
                    <a:pt x="229" y="43"/>
                    <a:pt x="212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7"/>
                    <a:pt x="206" y="68"/>
                    <a:pt x="209" y="68"/>
                  </a:cubicBezTo>
                  <a:cubicBezTo>
                    <a:pt x="209" y="71"/>
                    <a:pt x="209" y="71"/>
                    <a:pt x="209" y="71"/>
                  </a:cubicBezTo>
                  <a:lnTo>
                    <a:pt x="186" y="71"/>
                  </a:lnTo>
                  <a:close/>
                  <a:moveTo>
                    <a:pt x="150" y="5"/>
                  </a:moveTo>
                  <a:cubicBezTo>
                    <a:pt x="147" y="5"/>
                    <a:pt x="146" y="6"/>
                    <a:pt x="146" y="8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9" y="30"/>
                    <a:pt x="165" y="30"/>
                    <a:pt x="168" y="2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5" y="35"/>
                    <a:pt x="159" y="35"/>
                    <a:pt x="155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5"/>
                    <a:pt x="148" y="66"/>
                    <a:pt x="157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68" y="66"/>
                    <a:pt x="170" y="66"/>
                    <a:pt x="172" y="57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77" y="60"/>
                    <a:pt x="177" y="65"/>
                    <a:pt x="17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68"/>
                    <a:pt x="127" y="68"/>
                    <a:pt x="127" y="68"/>
                  </a:cubicBezTo>
                  <a:cubicBezTo>
                    <a:pt x="131" y="68"/>
                    <a:pt x="131" y="67"/>
                    <a:pt x="131" y="63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31" y="5"/>
                    <a:pt x="131" y="4"/>
                    <a:pt x="127" y="3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76" y="1"/>
                    <a:pt x="176" y="1"/>
                    <a:pt x="176" y="1"/>
                  </a:cubicBezTo>
                  <a:cubicBezTo>
                    <a:pt x="176" y="6"/>
                    <a:pt x="176" y="11"/>
                    <a:pt x="176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1" y="13"/>
                    <a:pt x="171" y="13"/>
                    <a:pt x="171" y="13"/>
                  </a:cubicBezTo>
                  <a:cubicBezTo>
                    <a:pt x="169" y="6"/>
                    <a:pt x="166" y="5"/>
                    <a:pt x="157" y="5"/>
                  </a:cubicBezTo>
                  <a:lnTo>
                    <a:pt x="150" y="5"/>
                  </a:lnTo>
                  <a:close/>
                  <a:moveTo>
                    <a:pt x="91" y="66"/>
                  </a:moveTo>
                  <a:cubicBezTo>
                    <a:pt x="100" y="66"/>
                    <a:pt x="104" y="60"/>
                    <a:pt x="104" y="48"/>
                  </a:cubicBezTo>
                  <a:cubicBezTo>
                    <a:pt x="104" y="37"/>
                    <a:pt x="100" y="30"/>
                    <a:pt x="89" y="30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5"/>
                    <a:pt x="84" y="66"/>
                    <a:pt x="89" y="66"/>
                  </a:cubicBezTo>
                  <a:lnTo>
                    <a:pt x="91" y="66"/>
                  </a:lnTo>
                  <a:close/>
                  <a:moveTo>
                    <a:pt x="88" y="5"/>
                  </a:moveTo>
                  <a:cubicBezTo>
                    <a:pt x="83" y="5"/>
                    <a:pt x="83" y="6"/>
                    <a:pt x="83" y="9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6" y="26"/>
                    <a:pt x="86" y="26"/>
                    <a:pt x="86" y="26"/>
                  </a:cubicBezTo>
                  <a:cubicBezTo>
                    <a:pt x="106" y="26"/>
                    <a:pt x="119" y="28"/>
                    <a:pt x="119" y="47"/>
                  </a:cubicBezTo>
                  <a:cubicBezTo>
                    <a:pt x="119" y="66"/>
                    <a:pt x="109" y="71"/>
                    <a:pt x="92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7" y="68"/>
                    <a:pt x="68" y="67"/>
                    <a:pt x="68" y="63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5"/>
                    <a:pt x="67" y="4"/>
                    <a:pt x="64" y="3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6"/>
                    <a:pt x="115" y="11"/>
                    <a:pt x="116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09" y="6"/>
                    <a:pt x="106" y="5"/>
                    <a:pt x="97" y="5"/>
                  </a:cubicBezTo>
                  <a:lnTo>
                    <a:pt x="88" y="5"/>
                  </a:lnTo>
                  <a:close/>
                  <a:moveTo>
                    <a:pt x="55" y="61"/>
                  </a:moveTo>
                  <a:cubicBezTo>
                    <a:pt x="57" y="66"/>
                    <a:pt x="57" y="66"/>
                    <a:pt x="57" y="66"/>
                  </a:cubicBezTo>
                  <a:cubicBezTo>
                    <a:pt x="51" y="70"/>
                    <a:pt x="42" y="72"/>
                    <a:pt x="33" y="72"/>
                  </a:cubicBezTo>
                  <a:cubicBezTo>
                    <a:pt x="13" y="72"/>
                    <a:pt x="0" y="61"/>
                    <a:pt x="0" y="37"/>
                  </a:cubicBezTo>
                  <a:cubicBezTo>
                    <a:pt x="0" y="14"/>
                    <a:pt x="10" y="0"/>
                    <a:pt x="35" y="0"/>
                  </a:cubicBezTo>
                  <a:cubicBezTo>
                    <a:pt x="46" y="0"/>
                    <a:pt x="53" y="2"/>
                    <a:pt x="55" y="3"/>
                  </a:cubicBezTo>
                  <a:cubicBezTo>
                    <a:pt x="55" y="8"/>
                    <a:pt x="55" y="13"/>
                    <a:pt x="55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8" y="8"/>
                    <a:pt x="45" y="4"/>
                    <a:pt x="35" y="4"/>
                  </a:cubicBezTo>
                  <a:cubicBezTo>
                    <a:pt x="21" y="4"/>
                    <a:pt x="17" y="15"/>
                    <a:pt x="17" y="34"/>
                  </a:cubicBezTo>
                  <a:cubicBezTo>
                    <a:pt x="17" y="52"/>
                    <a:pt x="20" y="65"/>
                    <a:pt x="38" y="65"/>
                  </a:cubicBezTo>
                  <a:cubicBezTo>
                    <a:pt x="46" y="65"/>
                    <a:pt x="51" y="63"/>
                    <a:pt x="55" y="61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25" name="Rectangle 39"/>
            <p:cNvSpPr>
              <a:spLocks noChangeArrowheads="1"/>
            </p:cNvSpPr>
            <p:nvPr/>
          </p:nvSpPr>
          <p:spPr bwMode="auto">
            <a:xfrm>
              <a:off x="3980338" y="-563614"/>
              <a:ext cx="1925638" cy="26988"/>
            </a:xfrm>
            <a:prstGeom prst="rect">
              <a:avLst/>
            </a:pr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  <p:sp>
          <p:nvSpPr>
            <p:cNvPr id="26" name="Freeform 40"/>
            <p:cNvSpPr>
              <a:spLocks noEditPoints="1"/>
            </p:cNvSpPr>
            <p:nvPr/>
          </p:nvSpPr>
          <p:spPr bwMode="auto">
            <a:xfrm>
              <a:off x="3321525" y="-965252"/>
              <a:ext cx="508000" cy="496888"/>
            </a:xfrm>
            <a:custGeom>
              <a:avLst/>
              <a:gdLst>
                <a:gd name="T0" fmla="*/ 41 w 135"/>
                <a:gd name="T1" fmla="*/ 39 h 130"/>
                <a:gd name="T2" fmla="*/ 101 w 135"/>
                <a:gd name="T3" fmla="*/ 4 h 130"/>
                <a:gd name="T4" fmla="*/ 93 w 135"/>
                <a:gd name="T5" fmla="*/ 0 h 130"/>
                <a:gd name="T6" fmla="*/ 41 w 135"/>
                <a:gd name="T7" fmla="*/ 31 h 130"/>
                <a:gd name="T8" fmla="*/ 18 w 135"/>
                <a:gd name="T9" fmla="*/ 17 h 130"/>
                <a:gd name="T10" fmla="*/ 13 w 135"/>
                <a:gd name="T11" fmla="*/ 23 h 130"/>
                <a:gd name="T12" fmla="*/ 41 w 135"/>
                <a:gd name="T13" fmla="*/ 39 h 130"/>
                <a:gd name="T14" fmla="*/ 114 w 135"/>
                <a:gd name="T15" fmla="*/ 14 h 130"/>
                <a:gd name="T16" fmla="*/ 108 w 135"/>
                <a:gd name="T17" fmla="*/ 9 h 130"/>
                <a:gd name="T18" fmla="*/ 41 w 135"/>
                <a:gd name="T19" fmla="*/ 47 h 130"/>
                <a:gd name="T20" fmla="*/ 9 w 135"/>
                <a:gd name="T21" fmla="*/ 29 h 130"/>
                <a:gd name="T22" fmla="*/ 6 w 135"/>
                <a:gd name="T23" fmla="*/ 36 h 130"/>
                <a:gd name="T24" fmla="*/ 41 w 135"/>
                <a:gd name="T25" fmla="*/ 56 h 130"/>
                <a:gd name="T26" fmla="*/ 114 w 135"/>
                <a:gd name="T27" fmla="*/ 14 h 130"/>
                <a:gd name="T28" fmla="*/ 41 w 135"/>
                <a:gd name="T29" fmla="*/ 64 h 130"/>
                <a:gd name="T30" fmla="*/ 3 w 135"/>
                <a:gd name="T31" fmla="*/ 43 h 130"/>
                <a:gd name="T32" fmla="*/ 1 w 135"/>
                <a:gd name="T33" fmla="*/ 50 h 130"/>
                <a:gd name="T34" fmla="*/ 41 w 135"/>
                <a:gd name="T35" fmla="*/ 73 h 130"/>
                <a:gd name="T36" fmla="*/ 123 w 135"/>
                <a:gd name="T37" fmla="*/ 25 h 130"/>
                <a:gd name="T38" fmla="*/ 119 w 135"/>
                <a:gd name="T39" fmla="*/ 19 h 130"/>
                <a:gd name="T40" fmla="*/ 41 w 135"/>
                <a:gd name="T41" fmla="*/ 64 h 130"/>
                <a:gd name="T42" fmla="*/ 135 w 135"/>
                <a:gd name="T43" fmla="*/ 62 h 130"/>
                <a:gd name="T44" fmla="*/ 67 w 135"/>
                <a:gd name="T45" fmla="*/ 130 h 130"/>
                <a:gd name="T46" fmla="*/ 0 w 135"/>
                <a:gd name="T47" fmla="*/ 62 h 130"/>
                <a:gd name="T48" fmla="*/ 0 w 135"/>
                <a:gd name="T49" fmla="*/ 58 h 130"/>
                <a:gd name="T50" fmla="*/ 41 w 135"/>
                <a:gd name="T51" fmla="*/ 81 h 130"/>
                <a:gd name="T52" fmla="*/ 127 w 135"/>
                <a:gd name="T53" fmla="*/ 32 h 130"/>
                <a:gd name="T54" fmla="*/ 135 w 135"/>
                <a:gd name="T55" fmla="*/ 6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5" h="130">
                  <a:moveTo>
                    <a:pt x="41" y="39"/>
                  </a:moveTo>
                  <a:cubicBezTo>
                    <a:pt x="101" y="4"/>
                    <a:pt x="101" y="4"/>
                    <a:pt x="101" y="4"/>
                  </a:cubicBezTo>
                  <a:cubicBezTo>
                    <a:pt x="99" y="3"/>
                    <a:pt x="96" y="1"/>
                    <a:pt x="93" y="0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4" y="21"/>
                    <a:pt x="13" y="23"/>
                  </a:cubicBezTo>
                  <a:lnTo>
                    <a:pt x="41" y="39"/>
                  </a:lnTo>
                  <a:close/>
                  <a:moveTo>
                    <a:pt x="114" y="14"/>
                  </a:moveTo>
                  <a:cubicBezTo>
                    <a:pt x="112" y="12"/>
                    <a:pt x="110" y="10"/>
                    <a:pt x="108" y="9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8" y="31"/>
                    <a:pt x="7" y="33"/>
                    <a:pt x="6" y="36"/>
                  </a:cubicBezTo>
                  <a:cubicBezTo>
                    <a:pt x="41" y="56"/>
                    <a:pt x="41" y="56"/>
                    <a:pt x="41" y="56"/>
                  </a:cubicBezTo>
                  <a:lnTo>
                    <a:pt x="114" y="14"/>
                  </a:lnTo>
                  <a:close/>
                  <a:moveTo>
                    <a:pt x="41" y="64"/>
                  </a:moveTo>
                  <a:cubicBezTo>
                    <a:pt x="3" y="43"/>
                    <a:pt x="3" y="43"/>
                    <a:pt x="3" y="43"/>
                  </a:cubicBezTo>
                  <a:cubicBezTo>
                    <a:pt x="2" y="45"/>
                    <a:pt x="2" y="47"/>
                    <a:pt x="1" y="50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2" y="23"/>
                    <a:pt x="121" y="21"/>
                    <a:pt x="119" y="19"/>
                  </a:cubicBezTo>
                  <a:lnTo>
                    <a:pt x="41" y="64"/>
                  </a:lnTo>
                  <a:close/>
                  <a:moveTo>
                    <a:pt x="135" y="62"/>
                  </a:moveTo>
                  <a:cubicBezTo>
                    <a:pt x="135" y="99"/>
                    <a:pt x="104" y="130"/>
                    <a:pt x="67" y="130"/>
                  </a:cubicBezTo>
                  <a:cubicBezTo>
                    <a:pt x="30" y="130"/>
                    <a:pt x="0" y="99"/>
                    <a:pt x="0" y="62"/>
                  </a:cubicBezTo>
                  <a:cubicBezTo>
                    <a:pt x="0" y="61"/>
                    <a:pt x="0" y="59"/>
                    <a:pt x="0" y="58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32" y="41"/>
                    <a:pt x="135" y="51"/>
                    <a:pt x="135" y="62"/>
                  </a:cubicBezTo>
                </a:path>
              </a:pathLst>
            </a:custGeom>
            <a:solidFill>
              <a:srgbClr val="0070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4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58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</p:sldLayoutIdLst>
  <p:hf hdr="0" ftr="0" dt="0"/>
  <p:txStyles>
    <p:titleStyle>
      <a:lvl1pPr algn="l" defTabSz="1556075" rtl="0" eaLnBrk="1" fontAlgn="base" hangingPunct="1">
        <a:spcBef>
          <a:spcPct val="0"/>
        </a:spcBef>
        <a:spcAft>
          <a:spcPct val="0"/>
        </a:spcAft>
        <a:tabLst>
          <a:tab pos="620777" algn="l"/>
        </a:tabLst>
        <a:defRPr sz="2400" b="0">
          <a:solidFill>
            <a:srgbClr val="00703C"/>
          </a:solidFill>
          <a:latin typeface="Calibri" panose="020F0502020204030204" pitchFamily="34" charset="0"/>
          <a:ea typeface="+mj-ea"/>
          <a:cs typeface="Arial"/>
          <a:sym typeface="Calibri" panose="020F0502020204030204" pitchFamily="34" charset="0"/>
        </a:defRPr>
      </a:lvl1pPr>
      <a:lvl2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2pPr>
      <a:lvl3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3pPr>
      <a:lvl4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4pPr>
      <a:lvl5pPr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5pPr>
      <a:lvl6pPr marL="794593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6pPr>
      <a:lvl7pPr marL="1589180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7pPr>
      <a:lvl8pPr marL="2383770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8pPr>
      <a:lvl9pPr marL="3178361" algn="l" defTabSz="1556075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2000">
          <a:solidFill>
            <a:schemeClr val="tx1"/>
          </a:solidFill>
          <a:latin typeface="Calibri" panose="020F0502020204030204" pitchFamily="34" charset="0"/>
          <a:ea typeface="+mn-ea"/>
          <a:cs typeface="Arial"/>
          <a:sym typeface="Calibri" panose="020F0502020204030204" pitchFamily="34" charset="0"/>
        </a:defRPr>
      </a:lvl1pPr>
      <a:lvl2pPr marL="336599" indent="-333838" algn="l" defTabSz="1556075" rtl="0" eaLnBrk="1" fontAlgn="base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2pPr>
      <a:lvl3pPr marL="794593" indent="-455227" algn="l" defTabSz="1556075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–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3pPr>
      <a:lvl4pPr marL="1067733" indent="-270384" algn="l" defTabSz="1556075" rtl="0" eaLnBrk="1" fontAlgn="base" hangingPunct="1">
        <a:spcBef>
          <a:spcPct val="0"/>
        </a:spcBef>
        <a:spcAft>
          <a:spcPct val="0"/>
        </a:spcAft>
        <a:buClrTx/>
        <a:buSzPct val="120000"/>
        <a:buFont typeface="Arial" charset="0"/>
        <a:buChar char="▫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4pPr>
      <a:lvl5pPr marL="1303127" indent="-226237" algn="l" defTabSz="1556075" rtl="0" eaLnBrk="1" fontAlgn="base" hangingPunct="1">
        <a:spcBef>
          <a:spcPct val="0"/>
        </a:spcBef>
        <a:spcAft>
          <a:spcPct val="0"/>
        </a:spcAft>
        <a:buClrTx/>
        <a:buSzPct val="89000"/>
        <a:buFont typeface="Arial" charset="0"/>
        <a:buChar char="-"/>
        <a:defRPr sz="2000">
          <a:solidFill>
            <a:schemeClr val="tx1"/>
          </a:solidFill>
          <a:latin typeface="Calibri" panose="020F0502020204030204" pitchFamily="34" charset="0"/>
          <a:cs typeface="Arial"/>
          <a:sym typeface="Calibri" panose="020F0502020204030204" pitchFamily="34" charset="0"/>
        </a:defRPr>
      </a:lvl5pPr>
      <a:lvl6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6pPr>
      <a:lvl7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7pPr>
      <a:lvl8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8pPr>
      <a:lvl9pPr marL="1303127" indent="-226237" algn="l" defTabSz="155607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7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94593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589180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383770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78361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972951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767542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562131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356723" algn="l" defTabSz="1589180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8262079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6926" name="think-cell Slide" r:id="rId10" imgW="270" imgH="270" progId="TCLayout.ActiveDocument.1">
                  <p:embed/>
                </p:oleObj>
              </mc:Choice>
              <mc:Fallback>
                <p:oleObj name="think-cell Slide" r:id="rId10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4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 smtClean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4" y="481398"/>
            <a:ext cx="9038567" cy="29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ru-RU" dirty="0" smtClean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58" y="26988"/>
            <a:ext cx="85921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 smtClean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  <a:endParaRPr lang="ru-RU" sz="1400" dirty="0">
              <a:solidFill>
                <a:srgbClr val="808080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3" y="843326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 smtClean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1" y="1127125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 smtClean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 smtClean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  <a:endParaRPr lang="ru-RU" dirty="0">
                <a:solidFill>
                  <a:srgbClr val="80808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3" name="Прямоугольник 18"/>
          <p:cNvSpPr/>
          <p:nvPr/>
        </p:nvSpPr>
        <p:spPr>
          <a:xfrm>
            <a:off x="158875" y="818578"/>
            <a:ext cx="11612547" cy="45719"/>
          </a:xfrm>
          <a:custGeom>
            <a:avLst/>
            <a:gdLst/>
            <a:ahLst/>
            <a:cxnLst/>
            <a:rect l="l" t="t" r="r" b="b"/>
            <a:pathLst>
              <a:path w="8728076" h="61913">
                <a:moveTo>
                  <a:pt x="0" y="0"/>
                </a:moveTo>
                <a:lnTo>
                  <a:pt x="8728076" y="0"/>
                </a:lnTo>
                <a:lnTo>
                  <a:pt x="8728076" y="1768"/>
                </a:lnTo>
                <a:lnTo>
                  <a:pt x="8661840" y="61913"/>
                </a:lnTo>
                <a:lnTo>
                  <a:pt x="0" y="61913"/>
                </a:lnTo>
                <a:close/>
              </a:path>
            </a:pathLst>
          </a:custGeom>
          <a:gradFill flip="none" rotWithShape="1">
            <a:gsLst>
              <a:gs pos="47000">
                <a:srgbClr val="BEDF92"/>
              </a:gs>
              <a:gs pos="0">
                <a:schemeClr val="accent2"/>
              </a:gs>
              <a:gs pos="100000">
                <a:srgbClr val="F6FFD9"/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592" tIns="45302" rIns="90592" bIns="45302" rtlCol="0" anchor="ctr"/>
          <a:lstStyle/>
          <a:p>
            <a:pPr algn="ctr"/>
            <a:endParaRPr lang="ru-RU" dirty="0" smtClean="0"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pic>
        <p:nvPicPr>
          <p:cNvPr id="12" name="Picture 7" descr="Screen Shot 2013-12-24 at 12.16.45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7600" y="166031"/>
            <a:ext cx="1857779" cy="624529"/>
          </a:xfrm>
          <a:prstGeom prst="rect">
            <a:avLst/>
          </a:prstGeom>
        </p:spPr>
      </p:pic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18" y="6484379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13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4316" r:id="rId2"/>
    <p:sldLayoutId id="2147484317" r:id="rId3"/>
    <p:sldLayoutId id="2147484318" r:id="rId4"/>
    <p:sldLayoutId id="2147484319" r:id="rId5"/>
    <p:sldLayoutId id="2147484320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87129" rtl="0" eaLnBrk="1" fontAlgn="base" hangingPunct="1">
        <a:spcBef>
          <a:spcPct val="0"/>
        </a:spcBef>
        <a:spcAft>
          <a:spcPct val="0"/>
        </a:spcAft>
        <a:tabLst>
          <a:tab pos="353910" algn="l"/>
        </a:tabLst>
        <a:defRPr sz="19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2pPr>
      <a:lvl3pPr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3pPr>
      <a:lvl4pPr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4pPr>
      <a:lvl5pPr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5pPr>
      <a:lvl6pPr marL="452959"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6pPr>
      <a:lvl7pPr marL="905999"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7pPr>
      <a:lvl8pPr marL="1359007"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8pPr>
      <a:lvl9pPr marL="1812008" algn="l" defTabSz="887129" rtl="0" eaLnBrk="1" fontAlgn="base" hangingPunct="1">
        <a:spcBef>
          <a:spcPct val="0"/>
        </a:spcBef>
        <a:spcAft>
          <a:spcPct val="0"/>
        </a:spcAft>
        <a:defRPr sz="19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7129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97" indent="-190327" algn="l" defTabSz="887129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959" indent="-259534" algn="l" defTabSz="887129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724" indent="-154154" algn="l" defTabSz="887129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926" indent="-128981" algn="l" defTabSz="887129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926" indent="-128981" algn="l" defTabSz="8871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926" indent="-128981" algn="l" defTabSz="8871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926" indent="-128981" algn="l" defTabSz="8871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926" indent="-128981" algn="l" defTabSz="887129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959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999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9007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2008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5013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8016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1019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4022" algn="l" defTabSz="90599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224426639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5111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7196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3" r:id="rId1"/>
    <p:sldLayoutId id="2147484325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19196737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4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969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7" r:id="rId1"/>
    <p:sldLayoutId id="2147484329" r:id="rId2"/>
    <p:sldLayoutId id="2147484330" r:id="rId3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90936702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4172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949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5" r:id="rId1"/>
    <p:sldLayoutId id="2147484336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283480166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6220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5743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9" r:id="rId1"/>
    <p:sldLayoutId id="2147484341" r:id="rId2"/>
    <p:sldLayoutId id="2147484342" r:id="rId3"/>
    <p:sldLayoutId id="2147484343" r:id="rId4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3068243"/>
              </p:ext>
            </p:extLst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0298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118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/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0437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868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51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5"/>
            </p:custDataLst>
            <p:extLst/>
          </p:nvPr>
        </p:nvGraphicFramePr>
        <p:xfrm>
          <a:off x="1589" y="1589"/>
          <a:ext cx="1586" cy="1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52484"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6" cy="1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Freeform 38"/>
          <p:cNvSpPr>
            <a:spLocks noEditPoints="1"/>
          </p:cNvSpPr>
          <p:nvPr/>
        </p:nvSpPr>
        <p:spPr bwMode="auto">
          <a:xfrm>
            <a:off x="10614334" y="375685"/>
            <a:ext cx="1157089" cy="164086"/>
          </a:xfrm>
          <a:custGeom>
            <a:avLst/>
            <a:gdLst>
              <a:gd name="T0" fmla="*/ 494 w 517"/>
              <a:gd name="T1" fmla="*/ 71 h 72"/>
              <a:gd name="T2" fmla="*/ 481 w 517"/>
              <a:gd name="T3" fmla="*/ 22 h 72"/>
              <a:gd name="T4" fmla="*/ 512 w 517"/>
              <a:gd name="T5" fmla="*/ 1 h 72"/>
              <a:gd name="T6" fmla="*/ 493 w 517"/>
              <a:gd name="T7" fmla="*/ 40 h 72"/>
              <a:gd name="T8" fmla="*/ 451 w 517"/>
              <a:gd name="T9" fmla="*/ 1 h 72"/>
              <a:gd name="T10" fmla="*/ 470 w 517"/>
              <a:gd name="T11" fmla="*/ 9 h 72"/>
              <a:gd name="T12" fmla="*/ 474 w 517"/>
              <a:gd name="T13" fmla="*/ 71 h 72"/>
              <a:gd name="T14" fmla="*/ 455 w 517"/>
              <a:gd name="T15" fmla="*/ 63 h 72"/>
              <a:gd name="T16" fmla="*/ 394 w 517"/>
              <a:gd name="T17" fmla="*/ 35 h 72"/>
              <a:gd name="T18" fmla="*/ 398 w 517"/>
              <a:gd name="T19" fmla="*/ 71 h 72"/>
              <a:gd name="T20" fmla="*/ 380 w 517"/>
              <a:gd name="T21" fmla="*/ 63 h 72"/>
              <a:gd name="T22" fmla="*/ 376 w 517"/>
              <a:gd name="T23" fmla="*/ 1 h 72"/>
              <a:gd name="T24" fmla="*/ 394 w 517"/>
              <a:gd name="T25" fmla="*/ 9 h 72"/>
              <a:gd name="T26" fmla="*/ 421 w 517"/>
              <a:gd name="T27" fmla="*/ 9 h 72"/>
              <a:gd name="T28" fmla="*/ 440 w 517"/>
              <a:gd name="T29" fmla="*/ 1 h 72"/>
              <a:gd name="T30" fmla="*/ 436 w 517"/>
              <a:gd name="T31" fmla="*/ 63 h 72"/>
              <a:gd name="T32" fmla="*/ 417 w 517"/>
              <a:gd name="T33" fmla="*/ 71 h 72"/>
              <a:gd name="T34" fmla="*/ 421 w 517"/>
              <a:gd name="T35" fmla="*/ 35 h 72"/>
              <a:gd name="T36" fmla="*/ 324 w 517"/>
              <a:gd name="T37" fmla="*/ 41 h 72"/>
              <a:gd name="T38" fmla="*/ 348 w 517"/>
              <a:gd name="T39" fmla="*/ 54 h 72"/>
              <a:gd name="T40" fmla="*/ 318 w 517"/>
              <a:gd name="T41" fmla="*/ 62 h 72"/>
              <a:gd name="T42" fmla="*/ 313 w 517"/>
              <a:gd name="T43" fmla="*/ 50 h 72"/>
              <a:gd name="T44" fmla="*/ 325 w 517"/>
              <a:gd name="T45" fmla="*/ 3 h 72"/>
              <a:gd name="T46" fmla="*/ 348 w 517"/>
              <a:gd name="T47" fmla="*/ 11 h 72"/>
              <a:gd name="T48" fmla="*/ 352 w 517"/>
              <a:gd name="T49" fmla="*/ 71 h 72"/>
              <a:gd name="T50" fmla="*/ 271 w 517"/>
              <a:gd name="T51" fmla="*/ 30 h 72"/>
              <a:gd name="T52" fmla="*/ 271 w 517"/>
              <a:gd name="T53" fmla="*/ 66 h 72"/>
              <a:gd name="T54" fmla="*/ 265 w 517"/>
              <a:gd name="T55" fmla="*/ 9 h 72"/>
              <a:gd name="T56" fmla="*/ 301 w 517"/>
              <a:gd name="T57" fmla="*/ 47 h 72"/>
              <a:gd name="T58" fmla="*/ 246 w 517"/>
              <a:gd name="T59" fmla="*/ 68 h 72"/>
              <a:gd name="T60" fmla="*/ 246 w 517"/>
              <a:gd name="T61" fmla="*/ 3 h 72"/>
              <a:gd name="T62" fmla="*/ 298 w 517"/>
              <a:gd name="T63" fmla="*/ 16 h 72"/>
              <a:gd name="T64" fmla="*/ 279 w 517"/>
              <a:gd name="T65" fmla="*/ 5 h 72"/>
              <a:gd name="T66" fmla="*/ 224 w 517"/>
              <a:gd name="T67" fmla="*/ 20 h 72"/>
              <a:gd name="T68" fmla="*/ 205 w 517"/>
              <a:gd name="T69" fmla="*/ 9 h 72"/>
              <a:gd name="T70" fmla="*/ 186 w 517"/>
              <a:gd name="T71" fmla="*/ 71 h 72"/>
              <a:gd name="T72" fmla="*/ 190 w 517"/>
              <a:gd name="T73" fmla="*/ 9 h 72"/>
              <a:gd name="T74" fmla="*/ 215 w 517"/>
              <a:gd name="T75" fmla="*/ 1 h 72"/>
              <a:gd name="T76" fmla="*/ 205 w 517"/>
              <a:gd name="T77" fmla="*/ 43 h 72"/>
              <a:gd name="T78" fmla="*/ 209 w 517"/>
              <a:gd name="T79" fmla="*/ 71 h 72"/>
              <a:gd name="T80" fmla="*/ 146 w 517"/>
              <a:gd name="T81" fmla="*/ 8 h 72"/>
              <a:gd name="T82" fmla="*/ 168 w 517"/>
              <a:gd name="T83" fmla="*/ 28 h 72"/>
              <a:gd name="T84" fmla="*/ 146 w 517"/>
              <a:gd name="T85" fmla="*/ 35 h 72"/>
              <a:gd name="T86" fmla="*/ 159 w 517"/>
              <a:gd name="T87" fmla="*/ 66 h 72"/>
              <a:gd name="T88" fmla="*/ 177 w 517"/>
              <a:gd name="T89" fmla="*/ 54 h 72"/>
              <a:gd name="T90" fmla="*/ 127 w 517"/>
              <a:gd name="T91" fmla="*/ 68 h 72"/>
              <a:gd name="T92" fmla="*/ 127 w 517"/>
              <a:gd name="T93" fmla="*/ 3 h 72"/>
              <a:gd name="T94" fmla="*/ 176 w 517"/>
              <a:gd name="T95" fmla="*/ 16 h 72"/>
              <a:gd name="T96" fmla="*/ 157 w 517"/>
              <a:gd name="T97" fmla="*/ 5 h 72"/>
              <a:gd name="T98" fmla="*/ 104 w 517"/>
              <a:gd name="T99" fmla="*/ 48 h 72"/>
              <a:gd name="T100" fmla="*/ 83 w 517"/>
              <a:gd name="T101" fmla="*/ 60 h 72"/>
              <a:gd name="T102" fmla="*/ 88 w 517"/>
              <a:gd name="T103" fmla="*/ 5 h 72"/>
              <a:gd name="T104" fmla="*/ 86 w 517"/>
              <a:gd name="T105" fmla="*/ 26 h 72"/>
              <a:gd name="T106" fmla="*/ 64 w 517"/>
              <a:gd name="T107" fmla="*/ 71 h 72"/>
              <a:gd name="T108" fmla="*/ 68 w 517"/>
              <a:gd name="T109" fmla="*/ 9 h 72"/>
              <a:gd name="T110" fmla="*/ 116 w 517"/>
              <a:gd name="T111" fmla="*/ 1 h 72"/>
              <a:gd name="T112" fmla="*/ 111 w 517"/>
              <a:gd name="T113" fmla="*/ 13 h 72"/>
              <a:gd name="T114" fmla="*/ 55 w 517"/>
              <a:gd name="T115" fmla="*/ 61 h 72"/>
              <a:gd name="T116" fmla="*/ 0 w 517"/>
              <a:gd name="T117" fmla="*/ 37 h 72"/>
              <a:gd name="T118" fmla="*/ 55 w 517"/>
              <a:gd name="T119" fmla="*/ 17 h 72"/>
              <a:gd name="T120" fmla="*/ 35 w 517"/>
              <a:gd name="T121" fmla="*/ 4 h 72"/>
              <a:gd name="T122" fmla="*/ 55 w 517"/>
              <a:gd name="T123" fmla="*/ 61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17" h="72">
                <a:moveTo>
                  <a:pt x="493" y="40"/>
                </a:moveTo>
                <a:cubicBezTo>
                  <a:pt x="497" y="47"/>
                  <a:pt x="509" y="62"/>
                  <a:pt x="517" y="71"/>
                </a:cubicBezTo>
                <a:cubicBezTo>
                  <a:pt x="494" y="71"/>
                  <a:pt x="494" y="71"/>
                  <a:pt x="494" y="71"/>
                </a:cubicBezTo>
                <a:cubicBezTo>
                  <a:pt x="492" y="67"/>
                  <a:pt x="490" y="61"/>
                  <a:pt x="482" y="50"/>
                </a:cubicBezTo>
                <a:cubicBezTo>
                  <a:pt x="472" y="34"/>
                  <a:pt x="472" y="34"/>
                  <a:pt x="472" y="34"/>
                </a:cubicBezTo>
                <a:cubicBezTo>
                  <a:pt x="481" y="22"/>
                  <a:pt x="481" y="22"/>
                  <a:pt x="481" y="22"/>
                </a:cubicBezTo>
                <a:cubicBezTo>
                  <a:pt x="486" y="15"/>
                  <a:pt x="493" y="6"/>
                  <a:pt x="495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12" y="1"/>
                  <a:pt x="512" y="1"/>
                  <a:pt x="512" y="1"/>
                </a:cubicBezTo>
                <a:cubicBezTo>
                  <a:pt x="505" y="5"/>
                  <a:pt x="494" y="16"/>
                  <a:pt x="491" y="19"/>
                </a:cubicBezTo>
                <a:cubicBezTo>
                  <a:pt x="484" y="27"/>
                  <a:pt x="484" y="27"/>
                  <a:pt x="484" y="27"/>
                </a:cubicBezTo>
                <a:lnTo>
                  <a:pt x="493" y="40"/>
                </a:lnTo>
                <a:close/>
                <a:moveTo>
                  <a:pt x="455" y="9"/>
                </a:moveTo>
                <a:cubicBezTo>
                  <a:pt x="455" y="5"/>
                  <a:pt x="455" y="4"/>
                  <a:pt x="451" y="3"/>
                </a:cubicBezTo>
                <a:cubicBezTo>
                  <a:pt x="451" y="1"/>
                  <a:pt x="451" y="1"/>
                  <a:pt x="451" y="1"/>
                </a:cubicBezTo>
                <a:cubicBezTo>
                  <a:pt x="474" y="1"/>
                  <a:pt x="474" y="1"/>
                  <a:pt x="474" y="1"/>
                </a:cubicBezTo>
                <a:cubicBezTo>
                  <a:pt x="474" y="3"/>
                  <a:pt x="474" y="3"/>
                  <a:pt x="474" y="3"/>
                </a:cubicBezTo>
                <a:cubicBezTo>
                  <a:pt x="471" y="4"/>
                  <a:pt x="470" y="5"/>
                  <a:pt x="470" y="9"/>
                </a:cubicBezTo>
                <a:cubicBezTo>
                  <a:pt x="470" y="63"/>
                  <a:pt x="470" y="63"/>
                  <a:pt x="470" y="63"/>
                </a:cubicBezTo>
                <a:cubicBezTo>
                  <a:pt x="470" y="67"/>
                  <a:pt x="471" y="68"/>
                  <a:pt x="474" y="68"/>
                </a:cubicBezTo>
                <a:cubicBezTo>
                  <a:pt x="474" y="71"/>
                  <a:pt x="474" y="71"/>
                  <a:pt x="474" y="71"/>
                </a:cubicBezTo>
                <a:cubicBezTo>
                  <a:pt x="451" y="71"/>
                  <a:pt x="451" y="71"/>
                  <a:pt x="451" y="71"/>
                </a:cubicBezTo>
                <a:cubicBezTo>
                  <a:pt x="451" y="68"/>
                  <a:pt x="451" y="68"/>
                  <a:pt x="451" y="68"/>
                </a:cubicBezTo>
                <a:cubicBezTo>
                  <a:pt x="455" y="68"/>
                  <a:pt x="455" y="67"/>
                  <a:pt x="455" y="63"/>
                </a:cubicBezTo>
                <a:lnTo>
                  <a:pt x="455" y="9"/>
                </a:lnTo>
                <a:close/>
                <a:moveTo>
                  <a:pt x="421" y="35"/>
                </a:moveTo>
                <a:cubicBezTo>
                  <a:pt x="394" y="35"/>
                  <a:pt x="394" y="35"/>
                  <a:pt x="394" y="35"/>
                </a:cubicBezTo>
                <a:cubicBezTo>
                  <a:pt x="394" y="63"/>
                  <a:pt x="394" y="63"/>
                  <a:pt x="394" y="63"/>
                </a:cubicBezTo>
                <a:cubicBezTo>
                  <a:pt x="394" y="67"/>
                  <a:pt x="395" y="68"/>
                  <a:pt x="398" y="68"/>
                </a:cubicBezTo>
                <a:cubicBezTo>
                  <a:pt x="398" y="71"/>
                  <a:pt x="398" y="71"/>
                  <a:pt x="398" y="71"/>
                </a:cubicBezTo>
                <a:cubicBezTo>
                  <a:pt x="376" y="71"/>
                  <a:pt x="376" y="71"/>
                  <a:pt x="376" y="71"/>
                </a:cubicBezTo>
                <a:cubicBezTo>
                  <a:pt x="376" y="68"/>
                  <a:pt x="376" y="68"/>
                  <a:pt x="376" y="68"/>
                </a:cubicBezTo>
                <a:cubicBezTo>
                  <a:pt x="379" y="68"/>
                  <a:pt x="380" y="67"/>
                  <a:pt x="380" y="63"/>
                </a:cubicBezTo>
                <a:cubicBezTo>
                  <a:pt x="380" y="9"/>
                  <a:pt x="380" y="9"/>
                  <a:pt x="380" y="9"/>
                </a:cubicBezTo>
                <a:cubicBezTo>
                  <a:pt x="380" y="5"/>
                  <a:pt x="379" y="4"/>
                  <a:pt x="376" y="3"/>
                </a:cubicBezTo>
                <a:cubicBezTo>
                  <a:pt x="376" y="1"/>
                  <a:pt x="376" y="1"/>
                  <a:pt x="376" y="1"/>
                </a:cubicBezTo>
                <a:cubicBezTo>
                  <a:pt x="398" y="1"/>
                  <a:pt x="398" y="1"/>
                  <a:pt x="398" y="1"/>
                </a:cubicBezTo>
                <a:cubicBezTo>
                  <a:pt x="398" y="3"/>
                  <a:pt x="398" y="3"/>
                  <a:pt x="398" y="3"/>
                </a:cubicBezTo>
                <a:cubicBezTo>
                  <a:pt x="395" y="4"/>
                  <a:pt x="394" y="5"/>
                  <a:pt x="394" y="9"/>
                </a:cubicBezTo>
                <a:cubicBezTo>
                  <a:pt x="394" y="30"/>
                  <a:pt x="394" y="30"/>
                  <a:pt x="394" y="30"/>
                </a:cubicBezTo>
                <a:cubicBezTo>
                  <a:pt x="421" y="30"/>
                  <a:pt x="421" y="30"/>
                  <a:pt x="421" y="30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5"/>
                  <a:pt x="421" y="4"/>
                  <a:pt x="417" y="3"/>
                </a:cubicBezTo>
                <a:cubicBezTo>
                  <a:pt x="417" y="1"/>
                  <a:pt x="417" y="1"/>
                  <a:pt x="417" y="1"/>
                </a:cubicBezTo>
                <a:cubicBezTo>
                  <a:pt x="440" y="1"/>
                  <a:pt x="440" y="1"/>
                  <a:pt x="440" y="1"/>
                </a:cubicBezTo>
                <a:cubicBezTo>
                  <a:pt x="440" y="3"/>
                  <a:pt x="440" y="3"/>
                  <a:pt x="440" y="3"/>
                </a:cubicBezTo>
                <a:cubicBezTo>
                  <a:pt x="437" y="4"/>
                  <a:pt x="436" y="5"/>
                  <a:pt x="436" y="9"/>
                </a:cubicBezTo>
                <a:cubicBezTo>
                  <a:pt x="436" y="63"/>
                  <a:pt x="436" y="63"/>
                  <a:pt x="436" y="63"/>
                </a:cubicBezTo>
                <a:cubicBezTo>
                  <a:pt x="436" y="67"/>
                  <a:pt x="437" y="68"/>
                  <a:pt x="440" y="68"/>
                </a:cubicBezTo>
                <a:cubicBezTo>
                  <a:pt x="440" y="71"/>
                  <a:pt x="440" y="71"/>
                  <a:pt x="440" y="71"/>
                </a:cubicBezTo>
                <a:cubicBezTo>
                  <a:pt x="417" y="71"/>
                  <a:pt x="417" y="71"/>
                  <a:pt x="417" y="71"/>
                </a:cubicBezTo>
                <a:cubicBezTo>
                  <a:pt x="417" y="68"/>
                  <a:pt x="417" y="68"/>
                  <a:pt x="417" y="68"/>
                </a:cubicBezTo>
                <a:cubicBezTo>
                  <a:pt x="421" y="68"/>
                  <a:pt x="421" y="67"/>
                  <a:pt x="421" y="63"/>
                </a:cubicBezTo>
                <a:lnTo>
                  <a:pt x="421" y="35"/>
                </a:lnTo>
                <a:close/>
                <a:moveTo>
                  <a:pt x="343" y="41"/>
                </a:moveTo>
                <a:cubicBezTo>
                  <a:pt x="334" y="13"/>
                  <a:pt x="334" y="13"/>
                  <a:pt x="334" y="13"/>
                </a:cubicBezTo>
                <a:cubicBezTo>
                  <a:pt x="324" y="41"/>
                  <a:pt x="324" y="41"/>
                  <a:pt x="324" y="41"/>
                </a:cubicBezTo>
                <a:lnTo>
                  <a:pt x="343" y="41"/>
                </a:lnTo>
                <a:close/>
                <a:moveTo>
                  <a:pt x="352" y="71"/>
                </a:moveTo>
                <a:cubicBezTo>
                  <a:pt x="352" y="67"/>
                  <a:pt x="350" y="60"/>
                  <a:pt x="348" y="54"/>
                </a:cubicBezTo>
                <a:cubicBezTo>
                  <a:pt x="345" y="45"/>
                  <a:pt x="345" y="45"/>
                  <a:pt x="345" y="45"/>
                </a:cubicBezTo>
                <a:cubicBezTo>
                  <a:pt x="323" y="45"/>
                  <a:pt x="323" y="45"/>
                  <a:pt x="323" y="45"/>
                </a:cubicBezTo>
                <a:cubicBezTo>
                  <a:pt x="320" y="52"/>
                  <a:pt x="319" y="58"/>
                  <a:pt x="318" y="62"/>
                </a:cubicBezTo>
                <a:cubicBezTo>
                  <a:pt x="317" y="66"/>
                  <a:pt x="316" y="69"/>
                  <a:pt x="316" y="71"/>
                </a:cubicBezTo>
                <a:cubicBezTo>
                  <a:pt x="303" y="71"/>
                  <a:pt x="303" y="71"/>
                  <a:pt x="303" y="71"/>
                </a:cubicBezTo>
                <a:cubicBezTo>
                  <a:pt x="305" y="68"/>
                  <a:pt x="308" y="62"/>
                  <a:pt x="313" y="50"/>
                </a:cubicBezTo>
                <a:cubicBezTo>
                  <a:pt x="326" y="18"/>
                  <a:pt x="326" y="18"/>
                  <a:pt x="326" y="18"/>
                </a:cubicBezTo>
                <a:cubicBezTo>
                  <a:pt x="329" y="11"/>
                  <a:pt x="329" y="9"/>
                  <a:pt x="329" y="7"/>
                </a:cubicBezTo>
                <a:cubicBezTo>
                  <a:pt x="329" y="6"/>
                  <a:pt x="329" y="4"/>
                  <a:pt x="325" y="3"/>
                </a:cubicBezTo>
                <a:cubicBezTo>
                  <a:pt x="325" y="1"/>
                  <a:pt x="325" y="1"/>
                  <a:pt x="32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6" y="3"/>
                  <a:pt x="346" y="5"/>
                  <a:pt x="348" y="11"/>
                </a:cubicBezTo>
                <a:cubicBezTo>
                  <a:pt x="363" y="53"/>
                  <a:pt x="363" y="53"/>
                  <a:pt x="363" y="53"/>
                </a:cubicBezTo>
                <a:cubicBezTo>
                  <a:pt x="366" y="61"/>
                  <a:pt x="369" y="68"/>
                  <a:pt x="370" y="71"/>
                </a:cubicBezTo>
                <a:lnTo>
                  <a:pt x="352" y="71"/>
                </a:lnTo>
                <a:close/>
                <a:moveTo>
                  <a:pt x="273" y="66"/>
                </a:moveTo>
                <a:cubicBezTo>
                  <a:pt x="282" y="66"/>
                  <a:pt x="286" y="60"/>
                  <a:pt x="286" y="48"/>
                </a:cubicBezTo>
                <a:cubicBezTo>
                  <a:pt x="286" y="37"/>
                  <a:pt x="283" y="30"/>
                  <a:pt x="271" y="30"/>
                </a:cubicBezTo>
                <a:cubicBezTo>
                  <a:pt x="265" y="30"/>
                  <a:pt x="265" y="30"/>
                  <a:pt x="265" y="30"/>
                </a:cubicBezTo>
                <a:cubicBezTo>
                  <a:pt x="265" y="60"/>
                  <a:pt x="265" y="60"/>
                  <a:pt x="265" y="60"/>
                </a:cubicBezTo>
                <a:cubicBezTo>
                  <a:pt x="265" y="65"/>
                  <a:pt x="266" y="66"/>
                  <a:pt x="271" y="66"/>
                </a:cubicBezTo>
                <a:lnTo>
                  <a:pt x="273" y="66"/>
                </a:lnTo>
                <a:close/>
                <a:moveTo>
                  <a:pt x="270" y="5"/>
                </a:moveTo>
                <a:cubicBezTo>
                  <a:pt x="265" y="5"/>
                  <a:pt x="265" y="6"/>
                  <a:pt x="265" y="9"/>
                </a:cubicBezTo>
                <a:cubicBezTo>
                  <a:pt x="265" y="26"/>
                  <a:pt x="265" y="26"/>
                  <a:pt x="265" y="26"/>
                </a:cubicBezTo>
                <a:cubicBezTo>
                  <a:pt x="269" y="26"/>
                  <a:pt x="269" y="26"/>
                  <a:pt x="269" y="26"/>
                </a:cubicBezTo>
                <a:cubicBezTo>
                  <a:pt x="288" y="26"/>
                  <a:pt x="301" y="28"/>
                  <a:pt x="301" y="47"/>
                </a:cubicBezTo>
                <a:cubicBezTo>
                  <a:pt x="301" y="66"/>
                  <a:pt x="291" y="71"/>
                  <a:pt x="274" y="71"/>
                </a:cubicBezTo>
                <a:cubicBezTo>
                  <a:pt x="246" y="71"/>
                  <a:pt x="246" y="71"/>
                  <a:pt x="246" y="71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9" y="68"/>
                  <a:pt x="250" y="67"/>
                  <a:pt x="250" y="63"/>
                </a:cubicBezTo>
                <a:cubicBezTo>
                  <a:pt x="250" y="9"/>
                  <a:pt x="250" y="9"/>
                  <a:pt x="250" y="9"/>
                </a:cubicBezTo>
                <a:cubicBezTo>
                  <a:pt x="250" y="5"/>
                  <a:pt x="249" y="4"/>
                  <a:pt x="246" y="3"/>
                </a:cubicBezTo>
                <a:cubicBezTo>
                  <a:pt x="246" y="1"/>
                  <a:pt x="246" y="1"/>
                  <a:pt x="246" y="1"/>
                </a:cubicBezTo>
                <a:cubicBezTo>
                  <a:pt x="298" y="1"/>
                  <a:pt x="298" y="1"/>
                  <a:pt x="298" y="1"/>
                </a:cubicBezTo>
                <a:cubicBezTo>
                  <a:pt x="298" y="6"/>
                  <a:pt x="298" y="11"/>
                  <a:pt x="298" y="16"/>
                </a:cubicBezTo>
                <a:cubicBezTo>
                  <a:pt x="294" y="16"/>
                  <a:pt x="294" y="16"/>
                  <a:pt x="294" y="16"/>
                </a:cubicBezTo>
                <a:cubicBezTo>
                  <a:pt x="293" y="13"/>
                  <a:pt x="293" y="13"/>
                  <a:pt x="293" y="13"/>
                </a:cubicBezTo>
                <a:cubicBezTo>
                  <a:pt x="291" y="6"/>
                  <a:pt x="289" y="5"/>
                  <a:pt x="279" y="5"/>
                </a:cubicBezTo>
                <a:lnTo>
                  <a:pt x="270" y="5"/>
                </a:lnTo>
                <a:close/>
                <a:moveTo>
                  <a:pt x="212" y="39"/>
                </a:moveTo>
                <a:cubicBezTo>
                  <a:pt x="222" y="39"/>
                  <a:pt x="224" y="31"/>
                  <a:pt x="224" y="20"/>
                </a:cubicBezTo>
                <a:cubicBezTo>
                  <a:pt x="224" y="11"/>
                  <a:pt x="221" y="5"/>
                  <a:pt x="211" y="5"/>
                </a:cubicBezTo>
                <a:cubicBezTo>
                  <a:pt x="210" y="5"/>
                  <a:pt x="210" y="5"/>
                  <a:pt x="210" y="5"/>
                </a:cubicBezTo>
                <a:cubicBezTo>
                  <a:pt x="207" y="5"/>
                  <a:pt x="205" y="6"/>
                  <a:pt x="205" y="9"/>
                </a:cubicBezTo>
                <a:cubicBezTo>
                  <a:pt x="205" y="39"/>
                  <a:pt x="205" y="39"/>
                  <a:pt x="205" y="39"/>
                </a:cubicBezTo>
                <a:lnTo>
                  <a:pt x="212" y="39"/>
                </a:lnTo>
                <a:close/>
                <a:moveTo>
                  <a:pt x="186" y="71"/>
                </a:moveTo>
                <a:cubicBezTo>
                  <a:pt x="186" y="68"/>
                  <a:pt x="186" y="68"/>
                  <a:pt x="186" y="68"/>
                </a:cubicBezTo>
                <a:cubicBezTo>
                  <a:pt x="190" y="68"/>
                  <a:pt x="190" y="67"/>
                  <a:pt x="190" y="63"/>
                </a:cubicBezTo>
                <a:cubicBezTo>
                  <a:pt x="190" y="9"/>
                  <a:pt x="190" y="9"/>
                  <a:pt x="190" y="9"/>
                </a:cubicBezTo>
                <a:cubicBezTo>
                  <a:pt x="190" y="5"/>
                  <a:pt x="190" y="4"/>
                  <a:pt x="186" y="3"/>
                </a:cubicBezTo>
                <a:cubicBezTo>
                  <a:pt x="186" y="1"/>
                  <a:pt x="186" y="1"/>
                  <a:pt x="186" y="1"/>
                </a:cubicBezTo>
                <a:cubicBezTo>
                  <a:pt x="215" y="1"/>
                  <a:pt x="215" y="1"/>
                  <a:pt x="215" y="1"/>
                </a:cubicBezTo>
                <a:cubicBezTo>
                  <a:pt x="229" y="1"/>
                  <a:pt x="240" y="4"/>
                  <a:pt x="240" y="21"/>
                </a:cubicBezTo>
                <a:cubicBezTo>
                  <a:pt x="240" y="38"/>
                  <a:pt x="229" y="43"/>
                  <a:pt x="212" y="43"/>
                </a:cubicBezTo>
                <a:cubicBezTo>
                  <a:pt x="205" y="43"/>
                  <a:pt x="205" y="43"/>
                  <a:pt x="205" y="43"/>
                </a:cubicBezTo>
                <a:cubicBezTo>
                  <a:pt x="205" y="63"/>
                  <a:pt x="205" y="63"/>
                  <a:pt x="205" y="63"/>
                </a:cubicBezTo>
                <a:cubicBezTo>
                  <a:pt x="205" y="67"/>
                  <a:pt x="206" y="68"/>
                  <a:pt x="209" y="68"/>
                </a:cubicBezTo>
                <a:cubicBezTo>
                  <a:pt x="209" y="71"/>
                  <a:pt x="209" y="71"/>
                  <a:pt x="209" y="71"/>
                </a:cubicBezTo>
                <a:lnTo>
                  <a:pt x="186" y="71"/>
                </a:lnTo>
                <a:close/>
                <a:moveTo>
                  <a:pt x="150" y="5"/>
                </a:moveTo>
                <a:cubicBezTo>
                  <a:pt x="147" y="5"/>
                  <a:pt x="146" y="6"/>
                  <a:pt x="146" y="8"/>
                </a:cubicBezTo>
                <a:cubicBezTo>
                  <a:pt x="146" y="30"/>
                  <a:pt x="146" y="30"/>
                  <a:pt x="146" y="30"/>
                </a:cubicBezTo>
                <a:cubicBezTo>
                  <a:pt x="155" y="30"/>
                  <a:pt x="155" y="30"/>
                  <a:pt x="155" y="30"/>
                </a:cubicBezTo>
                <a:cubicBezTo>
                  <a:pt x="159" y="30"/>
                  <a:pt x="165" y="30"/>
                  <a:pt x="168" y="2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5" y="35"/>
                  <a:pt x="159" y="35"/>
                  <a:pt x="155" y="35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6" y="61"/>
                  <a:pt x="146" y="61"/>
                  <a:pt x="146" y="61"/>
                </a:cubicBezTo>
                <a:cubicBezTo>
                  <a:pt x="146" y="65"/>
                  <a:pt x="148" y="66"/>
                  <a:pt x="157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68" y="66"/>
                  <a:pt x="170" y="66"/>
                  <a:pt x="172" y="57"/>
                </a:cubicBezTo>
                <a:cubicBezTo>
                  <a:pt x="173" y="54"/>
                  <a:pt x="173" y="54"/>
                  <a:pt x="173" y="54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77" y="60"/>
                  <a:pt x="177" y="65"/>
                  <a:pt x="17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68"/>
                  <a:pt x="127" y="68"/>
                  <a:pt x="127" y="68"/>
                </a:cubicBezTo>
                <a:cubicBezTo>
                  <a:pt x="131" y="68"/>
                  <a:pt x="131" y="67"/>
                  <a:pt x="131" y="63"/>
                </a:cubicBezTo>
                <a:cubicBezTo>
                  <a:pt x="131" y="9"/>
                  <a:pt x="131" y="9"/>
                  <a:pt x="131" y="9"/>
                </a:cubicBezTo>
                <a:cubicBezTo>
                  <a:pt x="131" y="5"/>
                  <a:pt x="131" y="4"/>
                  <a:pt x="127" y="3"/>
                </a:cubicBezTo>
                <a:cubicBezTo>
                  <a:pt x="127" y="1"/>
                  <a:pt x="127" y="1"/>
                  <a:pt x="127" y="1"/>
                </a:cubicBezTo>
                <a:cubicBezTo>
                  <a:pt x="176" y="1"/>
                  <a:pt x="176" y="1"/>
                  <a:pt x="176" y="1"/>
                </a:cubicBezTo>
                <a:cubicBezTo>
                  <a:pt x="176" y="6"/>
                  <a:pt x="176" y="11"/>
                  <a:pt x="176" y="1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71" y="13"/>
                  <a:pt x="171" y="13"/>
                  <a:pt x="171" y="13"/>
                </a:cubicBezTo>
                <a:cubicBezTo>
                  <a:pt x="169" y="6"/>
                  <a:pt x="166" y="5"/>
                  <a:pt x="157" y="5"/>
                </a:cubicBezTo>
                <a:lnTo>
                  <a:pt x="150" y="5"/>
                </a:lnTo>
                <a:close/>
                <a:moveTo>
                  <a:pt x="91" y="66"/>
                </a:moveTo>
                <a:cubicBezTo>
                  <a:pt x="100" y="66"/>
                  <a:pt x="104" y="60"/>
                  <a:pt x="104" y="48"/>
                </a:cubicBezTo>
                <a:cubicBezTo>
                  <a:pt x="104" y="37"/>
                  <a:pt x="100" y="30"/>
                  <a:pt x="89" y="30"/>
                </a:cubicBezTo>
                <a:cubicBezTo>
                  <a:pt x="83" y="30"/>
                  <a:pt x="83" y="30"/>
                  <a:pt x="83" y="30"/>
                </a:cubicBezTo>
                <a:cubicBezTo>
                  <a:pt x="83" y="60"/>
                  <a:pt x="83" y="60"/>
                  <a:pt x="83" y="60"/>
                </a:cubicBezTo>
                <a:cubicBezTo>
                  <a:pt x="83" y="65"/>
                  <a:pt x="84" y="66"/>
                  <a:pt x="89" y="66"/>
                </a:cubicBezTo>
                <a:lnTo>
                  <a:pt x="91" y="66"/>
                </a:lnTo>
                <a:close/>
                <a:moveTo>
                  <a:pt x="88" y="5"/>
                </a:moveTo>
                <a:cubicBezTo>
                  <a:pt x="83" y="5"/>
                  <a:pt x="83" y="6"/>
                  <a:pt x="83" y="9"/>
                </a:cubicBezTo>
                <a:cubicBezTo>
                  <a:pt x="83" y="26"/>
                  <a:pt x="83" y="26"/>
                  <a:pt x="83" y="26"/>
                </a:cubicBezTo>
                <a:cubicBezTo>
                  <a:pt x="86" y="26"/>
                  <a:pt x="86" y="26"/>
                  <a:pt x="86" y="26"/>
                </a:cubicBezTo>
                <a:cubicBezTo>
                  <a:pt x="106" y="26"/>
                  <a:pt x="119" y="28"/>
                  <a:pt x="119" y="47"/>
                </a:cubicBezTo>
                <a:cubicBezTo>
                  <a:pt x="119" y="66"/>
                  <a:pt x="109" y="71"/>
                  <a:pt x="92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64" y="68"/>
                  <a:pt x="64" y="68"/>
                  <a:pt x="64" y="68"/>
                </a:cubicBezTo>
                <a:cubicBezTo>
                  <a:pt x="67" y="68"/>
                  <a:pt x="68" y="67"/>
                  <a:pt x="68" y="63"/>
                </a:cubicBezTo>
                <a:cubicBezTo>
                  <a:pt x="68" y="9"/>
                  <a:pt x="68" y="9"/>
                  <a:pt x="68" y="9"/>
                </a:cubicBezTo>
                <a:cubicBezTo>
                  <a:pt x="68" y="5"/>
                  <a:pt x="67" y="4"/>
                  <a:pt x="64" y="3"/>
                </a:cubicBezTo>
                <a:cubicBezTo>
                  <a:pt x="64" y="1"/>
                  <a:pt x="64" y="1"/>
                  <a:pt x="64" y="1"/>
                </a:cubicBezTo>
                <a:cubicBezTo>
                  <a:pt x="116" y="1"/>
                  <a:pt x="116" y="1"/>
                  <a:pt x="116" y="1"/>
                </a:cubicBezTo>
                <a:cubicBezTo>
                  <a:pt x="115" y="6"/>
                  <a:pt x="115" y="11"/>
                  <a:pt x="116" y="16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09" y="6"/>
                  <a:pt x="106" y="5"/>
                  <a:pt x="97" y="5"/>
                </a:cubicBezTo>
                <a:lnTo>
                  <a:pt x="88" y="5"/>
                </a:lnTo>
                <a:close/>
                <a:moveTo>
                  <a:pt x="55" y="61"/>
                </a:moveTo>
                <a:cubicBezTo>
                  <a:pt x="57" y="66"/>
                  <a:pt x="57" y="66"/>
                  <a:pt x="57" y="66"/>
                </a:cubicBezTo>
                <a:cubicBezTo>
                  <a:pt x="51" y="70"/>
                  <a:pt x="42" y="72"/>
                  <a:pt x="33" y="72"/>
                </a:cubicBezTo>
                <a:cubicBezTo>
                  <a:pt x="13" y="72"/>
                  <a:pt x="0" y="61"/>
                  <a:pt x="0" y="37"/>
                </a:cubicBezTo>
                <a:cubicBezTo>
                  <a:pt x="0" y="14"/>
                  <a:pt x="10" y="0"/>
                  <a:pt x="35" y="0"/>
                </a:cubicBezTo>
                <a:cubicBezTo>
                  <a:pt x="46" y="0"/>
                  <a:pt x="53" y="2"/>
                  <a:pt x="55" y="3"/>
                </a:cubicBezTo>
                <a:cubicBezTo>
                  <a:pt x="55" y="8"/>
                  <a:pt x="55" y="13"/>
                  <a:pt x="55" y="17"/>
                </a:cubicBezTo>
                <a:cubicBezTo>
                  <a:pt x="51" y="17"/>
                  <a:pt x="51" y="17"/>
                  <a:pt x="51" y="17"/>
                </a:cubicBezTo>
                <a:cubicBezTo>
                  <a:pt x="50" y="13"/>
                  <a:pt x="50" y="13"/>
                  <a:pt x="50" y="13"/>
                </a:cubicBezTo>
                <a:cubicBezTo>
                  <a:pt x="48" y="8"/>
                  <a:pt x="45" y="4"/>
                  <a:pt x="35" y="4"/>
                </a:cubicBezTo>
                <a:cubicBezTo>
                  <a:pt x="21" y="4"/>
                  <a:pt x="17" y="15"/>
                  <a:pt x="17" y="34"/>
                </a:cubicBezTo>
                <a:cubicBezTo>
                  <a:pt x="17" y="52"/>
                  <a:pt x="20" y="65"/>
                  <a:pt x="38" y="65"/>
                </a:cubicBezTo>
                <a:cubicBezTo>
                  <a:pt x="46" y="65"/>
                  <a:pt x="51" y="63"/>
                  <a:pt x="55" y="61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10627536" y="575606"/>
            <a:ext cx="1143887" cy="16032"/>
          </a:xfrm>
          <a:prstGeom prst="rect">
            <a:avLst/>
          </a:pr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28" name="Freeform 40"/>
          <p:cNvSpPr>
            <a:spLocks noEditPoints="1"/>
          </p:cNvSpPr>
          <p:nvPr/>
        </p:nvSpPr>
        <p:spPr bwMode="auto">
          <a:xfrm>
            <a:off x="10236181" y="337021"/>
            <a:ext cx="301767" cy="295166"/>
          </a:xfrm>
          <a:custGeom>
            <a:avLst/>
            <a:gdLst>
              <a:gd name="T0" fmla="*/ 41 w 135"/>
              <a:gd name="T1" fmla="*/ 39 h 130"/>
              <a:gd name="T2" fmla="*/ 101 w 135"/>
              <a:gd name="T3" fmla="*/ 4 h 130"/>
              <a:gd name="T4" fmla="*/ 93 w 135"/>
              <a:gd name="T5" fmla="*/ 0 h 130"/>
              <a:gd name="T6" fmla="*/ 41 w 135"/>
              <a:gd name="T7" fmla="*/ 31 h 130"/>
              <a:gd name="T8" fmla="*/ 18 w 135"/>
              <a:gd name="T9" fmla="*/ 17 h 130"/>
              <a:gd name="T10" fmla="*/ 13 w 135"/>
              <a:gd name="T11" fmla="*/ 23 h 130"/>
              <a:gd name="T12" fmla="*/ 41 w 135"/>
              <a:gd name="T13" fmla="*/ 39 h 130"/>
              <a:gd name="T14" fmla="*/ 114 w 135"/>
              <a:gd name="T15" fmla="*/ 14 h 130"/>
              <a:gd name="T16" fmla="*/ 108 w 135"/>
              <a:gd name="T17" fmla="*/ 9 h 130"/>
              <a:gd name="T18" fmla="*/ 41 w 135"/>
              <a:gd name="T19" fmla="*/ 47 h 130"/>
              <a:gd name="T20" fmla="*/ 9 w 135"/>
              <a:gd name="T21" fmla="*/ 29 h 130"/>
              <a:gd name="T22" fmla="*/ 6 w 135"/>
              <a:gd name="T23" fmla="*/ 36 h 130"/>
              <a:gd name="T24" fmla="*/ 41 w 135"/>
              <a:gd name="T25" fmla="*/ 56 h 130"/>
              <a:gd name="T26" fmla="*/ 114 w 135"/>
              <a:gd name="T27" fmla="*/ 14 h 130"/>
              <a:gd name="T28" fmla="*/ 41 w 135"/>
              <a:gd name="T29" fmla="*/ 64 h 130"/>
              <a:gd name="T30" fmla="*/ 3 w 135"/>
              <a:gd name="T31" fmla="*/ 43 h 130"/>
              <a:gd name="T32" fmla="*/ 1 w 135"/>
              <a:gd name="T33" fmla="*/ 50 h 130"/>
              <a:gd name="T34" fmla="*/ 41 w 135"/>
              <a:gd name="T35" fmla="*/ 73 h 130"/>
              <a:gd name="T36" fmla="*/ 123 w 135"/>
              <a:gd name="T37" fmla="*/ 25 h 130"/>
              <a:gd name="T38" fmla="*/ 119 w 135"/>
              <a:gd name="T39" fmla="*/ 19 h 130"/>
              <a:gd name="T40" fmla="*/ 41 w 135"/>
              <a:gd name="T41" fmla="*/ 64 h 130"/>
              <a:gd name="T42" fmla="*/ 135 w 135"/>
              <a:gd name="T43" fmla="*/ 62 h 130"/>
              <a:gd name="T44" fmla="*/ 67 w 135"/>
              <a:gd name="T45" fmla="*/ 130 h 130"/>
              <a:gd name="T46" fmla="*/ 0 w 135"/>
              <a:gd name="T47" fmla="*/ 62 h 130"/>
              <a:gd name="T48" fmla="*/ 0 w 135"/>
              <a:gd name="T49" fmla="*/ 58 h 130"/>
              <a:gd name="T50" fmla="*/ 41 w 135"/>
              <a:gd name="T51" fmla="*/ 81 h 130"/>
              <a:gd name="T52" fmla="*/ 127 w 135"/>
              <a:gd name="T53" fmla="*/ 32 h 130"/>
              <a:gd name="T54" fmla="*/ 135 w 135"/>
              <a:gd name="T55" fmla="*/ 6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5" h="130">
                <a:moveTo>
                  <a:pt x="41" y="39"/>
                </a:moveTo>
                <a:cubicBezTo>
                  <a:pt x="101" y="4"/>
                  <a:pt x="101" y="4"/>
                  <a:pt x="101" y="4"/>
                </a:cubicBezTo>
                <a:cubicBezTo>
                  <a:pt x="99" y="3"/>
                  <a:pt x="96" y="1"/>
                  <a:pt x="93" y="0"/>
                </a:cubicBezTo>
                <a:cubicBezTo>
                  <a:pt x="41" y="31"/>
                  <a:pt x="41" y="31"/>
                  <a:pt x="41" y="31"/>
                </a:cubicBezTo>
                <a:cubicBezTo>
                  <a:pt x="18" y="17"/>
                  <a:pt x="18" y="17"/>
                  <a:pt x="18" y="17"/>
                </a:cubicBezTo>
                <a:cubicBezTo>
                  <a:pt x="16" y="19"/>
                  <a:pt x="14" y="21"/>
                  <a:pt x="13" y="23"/>
                </a:cubicBezTo>
                <a:lnTo>
                  <a:pt x="41" y="39"/>
                </a:lnTo>
                <a:close/>
                <a:moveTo>
                  <a:pt x="114" y="14"/>
                </a:moveTo>
                <a:cubicBezTo>
                  <a:pt x="112" y="12"/>
                  <a:pt x="110" y="10"/>
                  <a:pt x="108" y="9"/>
                </a:cubicBezTo>
                <a:cubicBezTo>
                  <a:pt x="41" y="47"/>
                  <a:pt x="41" y="47"/>
                  <a:pt x="41" y="47"/>
                </a:cubicBezTo>
                <a:cubicBezTo>
                  <a:pt x="9" y="29"/>
                  <a:pt x="9" y="29"/>
                  <a:pt x="9" y="29"/>
                </a:cubicBezTo>
                <a:cubicBezTo>
                  <a:pt x="8" y="31"/>
                  <a:pt x="7" y="33"/>
                  <a:pt x="6" y="36"/>
                </a:cubicBezTo>
                <a:cubicBezTo>
                  <a:pt x="41" y="56"/>
                  <a:pt x="41" y="56"/>
                  <a:pt x="41" y="56"/>
                </a:cubicBezTo>
                <a:lnTo>
                  <a:pt x="114" y="14"/>
                </a:lnTo>
                <a:close/>
                <a:moveTo>
                  <a:pt x="41" y="64"/>
                </a:moveTo>
                <a:cubicBezTo>
                  <a:pt x="3" y="43"/>
                  <a:pt x="3" y="43"/>
                  <a:pt x="3" y="43"/>
                </a:cubicBezTo>
                <a:cubicBezTo>
                  <a:pt x="2" y="45"/>
                  <a:pt x="2" y="47"/>
                  <a:pt x="1" y="50"/>
                </a:cubicBezTo>
                <a:cubicBezTo>
                  <a:pt x="41" y="73"/>
                  <a:pt x="41" y="73"/>
                  <a:pt x="41" y="73"/>
                </a:cubicBezTo>
                <a:cubicBezTo>
                  <a:pt x="123" y="25"/>
                  <a:pt x="123" y="25"/>
                  <a:pt x="123" y="25"/>
                </a:cubicBezTo>
                <a:cubicBezTo>
                  <a:pt x="122" y="23"/>
                  <a:pt x="121" y="21"/>
                  <a:pt x="119" y="19"/>
                </a:cubicBezTo>
                <a:lnTo>
                  <a:pt x="41" y="64"/>
                </a:lnTo>
                <a:close/>
                <a:moveTo>
                  <a:pt x="135" y="62"/>
                </a:moveTo>
                <a:cubicBezTo>
                  <a:pt x="135" y="99"/>
                  <a:pt x="104" y="130"/>
                  <a:pt x="67" y="130"/>
                </a:cubicBezTo>
                <a:cubicBezTo>
                  <a:pt x="30" y="130"/>
                  <a:pt x="0" y="99"/>
                  <a:pt x="0" y="62"/>
                </a:cubicBezTo>
                <a:cubicBezTo>
                  <a:pt x="0" y="61"/>
                  <a:pt x="0" y="59"/>
                  <a:pt x="0" y="58"/>
                </a:cubicBezTo>
                <a:cubicBezTo>
                  <a:pt x="41" y="81"/>
                  <a:pt x="41" y="81"/>
                  <a:pt x="41" y="81"/>
                </a:cubicBezTo>
                <a:cubicBezTo>
                  <a:pt x="127" y="32"/>
                  <a:pt x="127" y="32"/>
                  <a:pt x="127" y="32"/>
                </a:cubicBezTo>
                <a:cubicBezTo>
                  <a:pt x="132" y="41"/>
                  <a:pt x="135" y="51"/>
                  <a:pt x="135" y="62"/>
                </a:cubicBezTo>
              </a:path>
            </a:pathLst>
          </a:custGeom>
          <a:solidFill>
            <a:srgbClr val="0070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158875" y="864299"/>
            <a:ext cx="11612548" cy="0"/>
          </a:xfrm>
          <a:prstGeom prst="line">
            <a:avLst/>
          </a:prstGeom>
          <a:ln w="6350">
            <a:solidFill>
              <a:srgbClr val="0070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 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36845" y="1951038"/>
            <a:ext cx="573642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58875" y="330716"/>
            <a:ext cx="903856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10" name="On-page tracker" hidden="1"/>
          <p:cNvSpPr>
            <a:spLocks noChangeArrowheads="1"/>
          </p:cNvSpPr>
          <p:nvPr/>
        </p:nvSpPr>
        <p:spPr bwMode="auto">
          <a:xfrm>
            <a:off x="158762" y="26988"/>
            <a:ext cx="886083" cy="22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ru-RU" sz="1400" dirty="0">
                <a:solidFill>
                  <a:srgbClr val="808080"/>
                </a:solidFill>
                <a:latin typeface="Arial"/>
                <a:cs typeface="Arial" panose="020B0604020202020204" pitchFamily="34" charset="0"/>
              </a:rPr>
              <a:t>TRACKER</a:t>
            </a:r>
          </a:p>
        </p:txBody>
      </p:sp>
      <p:sp>
        <p:nvSpPr>
          <p:cNvPr id="11" name="Unit of measure" hidden="1"/>
          <p:cNvSpPr txBox="1">
            <a:spLocks noChangeArrowheads="1"/>
          </p:cNvSpPr>
          <p:nvPr/>
        </p:nvSpPr>
        <p:spPr bwMode="auto">
          <a:xfrm>
            <a:off x="158876" y="843330"/>
            <a:ext cx="11491891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rgbClr val="808080"/>
                </a:solidFill>
                <a:cs typeface="Arial" panose="020B0604020202020204" pitchFamily="34" charset="0"/>
              </a:rPr>
              <a:t>Unit of measure</a:t>
            </a:r>
          </a:p>
        </p:txBody>
      </p:sp>
      <p:grpSp>
        <p:nvGrpSpPr>
          <p:cNvPr id="15" name="ACET" hidden="1"/>
          <p:cNvGrpSpPr>
            <a:grpSpLocks/>
          </p:cNvGrpSpPr>
          <p:nvPr/>
        </p:nvGrpSpPr>
        <p:grpSpPr bwMode="auto">
          <a:xfrm>
            <a:off x="1936853" y="1127128"/>
            <a:ext cx="5685618" cy="508000"/>
            <a:chOff x="915" y="710"/>
            <a:chExt cx="2686" cy="320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ru-RU" b="1" dirty="0">
                  <a:solidFill>
                    <a:srgbClr val="000000"/>
                  </a:solidFill>
                  <a:cs typeface="Arial" panose="020B0604020202020204" pitchFamily="34" charset="0"/>
                </a:rPr>
                <a:t>Title</a:t>
              </a:r>
            </a:p>
            <a:p>
              <a:r>
                <a:rPr lang="ru-RU" dirty="0">
                  <a:solidFill>
                    <a:srgbClr val="808080"/>
                  </a:solidFill>
                  <a:cs typeface="Arial" panose="020B0604020202020204" pitchFamily="34" charset="0"/>
                </a:rPr>
                <a:t>Unit of measure</a:t>
              </a:r>
            </a:p>
          </p:txBody>
        </p:sp>
      </p:grp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461220" y="6484382"/>
            <a:ext cx="278354" cy="15388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000"/>
            </a:lvl1pPr>
          </a:lstStyle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r>
              <a:rPr lang="en-US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9529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6" r:id="rId2"/>
  </p:sldLayoutIdLst>
  <p:hf hdr="0" ftr="0" dt="0"/>
  <p:txStyles>
    <p:titleStyle>
      <a:lvl1pPr algn="l" defTabSz="886827" rtl="0" eaLnBrk="1" fontAlgn="base" hangingPunct="1">
        <a:spcBef>
          <a:spcPct val="0"/>
        </a:spcBef>
        <a:spcAft>
          <a:spcPct val="0"/>
        </a:spcAft>
        <a:tabLst>
          <a:tab pos="353790" algn="l"/>
        </a:tabLst>
        <a:defRPr sz="2000" b="1">
          <a:solidFill>
            <a:srgbClr val="049536"/>
          </a:solidFill>
          <a:latin typeface="+mj-lt"/>
          <a:ea typeface="+mj-ea"/>
          <a:cs typeface="Arial" panose="020B0604020202020204" pitchFamily="34" charset="0"/>
        </a:defRPr>
      </a:lvl1pPr>
      <a:lvl2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2pPr>
      <a:lvl3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3pPr>
      <a:lvl4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4pPr>
      <a:lvl5pPr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5pPr>
      <a:lvl6pPr marL="452804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6pPr>
      <a:lvl7pPr marL="905692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7pPr>
      <a:lvl8pPr marL="1358545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8pPr>
      <a:lvl9pPr marL="1811393" algn="l" defTabSz="886827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Arial" charset="0"/>
        </a:defRPr>
      </a:lvl9pPr>
    </p:titleStyle>
    <p:bodyStyle>
      <a:lvl1pPr marL="0" indent="0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16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191833" indent="-190262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5000"/>
        <a:buFont typeface="Arial" charset="0"/>
        <a:buChar char="▪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452804" indent="-259445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–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608520" indent="-154103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120000"/>
        <a:buFont typeface="Arial" charset="0"/>
        <a:buChar char="▫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1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6pPr>
      <a:lvl7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7pPr>
      <a:lvl8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8pPr>
      <a:lvl9pPr marL="742673" indent="-128937" algn="l" defTabSz="886827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280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56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585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139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4245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17094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69943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22792" algn="l" defTabSz="9056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Word2.docx"/><Relationship Id="rId13" Type="http://schemas.openxmlformats.org/officeDocument/2006/relationships/package" Target="../embeddings/_________Microsoft_Word4.docx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wmf"/><Relationship Id="rId12" Type="http://schemas.openxmlformats.org/officeDocument/2006/relationships/hyperlink" Target="https://www.sberbank.ru/ru/s_m_business/new_sbbol" TargetMode="External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20.wmf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60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package" Target="../embeddings/_________Microsoft_Word5.docx"/><Relationship Id="rId10" Type="http://schemas.openxmlformats.org/officeDocument/2006/relationships/package" Target="../embeddings/_________Microsoft_Word3.docx"/><Relationship Id="rId4" Type="http://schemas.openxmlformats.org/officeDocument/2006/relationships/package" Target="../embeddings/_________Microsoft_Word1.docx"/><Relationship Id="rId9" Type="http://schemas.openxmlformats.org/officeDocument/2006/relationships/image" Target="../media/image17.wmf"/><Relationship Id="rId14" Type="http://schemas.openxmlformats.org/officeDocument/2006/relationships/image" Target="../media/image19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75" y="388184"/>
            <a:ext cx="9038567" cy="307777"/>
          </a:xfrm>
        </p:spPr>
        <p:txBody>
          <a:bodyPr/>
          <a:lstStyle/>
          <a:p>
            <a:r>
              <a:rPr lang="ru-RU" dirty="0" smtClean="0"/>
              <a:t>Процесс подключения </a:t>
            </a:r>
            <a:r>
              <a:rPr lang="ru-RU" dirty="0" err="1" smtClean="0"/>
              <a:t>Самоинкассации</a:t>
            </a:r>
            <a:r>
              <a:rPr lang="ru-RU" dirty="0" smtClean="0"/>
              <a:t> в ПАО Сбербанк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1</a:t>
            </a:fld>
            <a:r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74232" y="2842112"/>
            <a:ext cx="1300976" cy="691375"/>
          </a:xfrm>
          <a:prstGeom prst="round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Направление Анкеты-заявки в Банк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325694" y="2834677"/>
            <a:ext cx="1300976" cy="691375"/>
          </a:xfrm>
          <a:prstGeom prst="round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Подготовка Банком проекта Договора на услугу и подписание со стороны Банка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292022" y="2834676"/>
            <a:ext cx="1300976" cy="691375"/>
          </a:xfrm>
          <a:prstGeom prst="round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Подписание  Договора бюджетной организацией электронной подписью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10384" y="2827240"/>
            <a:ext cx="1300976" cy="691375"/>
          </a:xfrm>
          <a:prstGeom prst="round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Подключение услуги Банком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91577" y="2812371"/>
            <a:ext cx="1300976" cy="691375"/>
          </a:xfrm>
          <a:prstGeom prst="round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Создание бюджетной организацией Шаблонов операций и </a:t>
            </a:r>
            <a:r>
              <a:rPr lang="ru-RU" sz="800" dirty="0" err="1" smtClean="0">
                <a:solidFill>
                  <a:schemeClr val="tx1"/>
                </a:solidFill>
              </a:rPr>
              <a:t>Вносителей</a:t>
            </a:r>
            <a:r>
              <a:rPr lang="ru-RU" sz="800" dirty="0" smtClean="0">
                <a:solidFill>
                  <a:schemeClr val="tx1"/>
                </a:solidFill>
              </a:rPr>
              <a:t> в СББОЛ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1749546" y="2842111"/>
            <a:ext cx="516675" cy="691375"/>
          </a:xfrm>
          <a:prstGeom prst="rightArrow">
            <a:avLst/>
          </a:prstGeom>
          <a:solidFill>
            <a:srgbClr val="FFC0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E-invoicing</a:t>
            </a:r>
            <a:endParaRPr lang="ru-RU" sz="600" dirty="0" err="1" smtClean="0">
              <a:solidFill>
                <a:schemeClr val="tx1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3708408" y="2823529"/>
            <a:ext cx="516675" cy="691375"/>
          </a:xfrm>
          <a:prstGeom prst="rightArrow">
            <a:avLst/>
          </a:prstGeom>
          <a:solidFill>
            <a:srgbClr val="FFC0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" dirty="0" smtClean="0">
                <a:solidFill>
                  <a:schemeClr val="tx1"/>
                </a:solidFill>
              </a:rPr>
              <a:t>E-invoicing</a:t>
            </a:r>
            <a:endParaRPr lang="ru-RU" sz="600" dirty="0" err="1" smtClean="0">
              <a:solidFill>
                <a:schemeClr val="tx1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697006" y="2819815"/>
            <a:ext cx="516675" cy="691375"/>
          </a:xfrm>
          <a:prstGeom prst="rightArrow">
            <a:avLst/>
          </a:prstGeom>
          <a:solidFill>
            <a:srgbClr val="FFC0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err="1" smtClean="0">
              <a:solidFill>
                <a:schemeClr val="tx1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7707906" y="2808667"/>
            <a:ext cx="516675" cy="691375"/>
          </a:xfrm>
          <a:prstGeom prst="rightArrow">
            <a:avLst/>
          </a:prstGeom>
          <a:solidFill>
            <a:srgbClr val="FFC0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err="1" smtClean="0">
              <a:solidFill>
                <a:schemeClr val="tx1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9685425" y="2808666"/>
            <a:ext cx="516675" cy="691375"/>
          </a:xfrm>
          <a:prstGeom prst="rightArrow">
            <a:avLst/>
          </a:prstGeom>
          <a:solidFill>
            <a:srgbClr val="FFC0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err="1" smtClean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276501" y="2812371"/>
            <a:ext cx="1300976" cy="691375"/>
          </a:xfrm>
          <a:prstGeom prst="round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Проведение операций внесения денежной наличности на счет 40116%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8340" y="2633949"/>
            <a:ext cx="5374816" cy="989460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2700" y="2633949"/>
            <a:ext cx="18229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i="1" dirty="0" smtClean="0"/>
              <a:t>Этапы заключения договора</a:t>
            </a:r>
            <a:r>
              <a:rPr lang="en-US" sz="900" i="1" dirty="0" smtClean="0"/>
              <a:t>*</a:t>
            </a:r>
            <a:endParaRPr lang="ru-RU" sz="9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2361038" y="2328798"/>
            <a:ext cx="72806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2 этап. Общий </a:t>
            </a:r>
            <a:r>
              <a:rPr lang="ru-RU" sz="1400" b="1" dirty="0"/>
              <a:t>порядок заключения договора через сервис </a:t>
            </a:r>
            <a:r>
              <a:rPr lang="en-US" sz="1400" b="1" dirty="0" smtClean="0"/>
              <a:t>E-invoicing</a:t>
            </a:r>
            <a:r>
              <a:rPr lang="ru-RU" sz="1400" b="1" dirty="0" smtClean="0"/>
              <a:t> для БП: </a:t>
            </a:r>
            <a:endParaRPr lang="ru-RU" sz="1400" b="1" dirty="0"/>
          </a:p>
        </p:txBody>
      </p:sp>
      <p:sp>
        <p:nvSpPr>
          <p:cNvPr id="22" name="Стрелка вправо 21"/>
          <p:cNvSpPr/>
          <p:nvPr/>
        </p:nvSpPr>
        <p:spPr>
          <a:xfrm rot="5400000">
            <a:off x="766382" y="3764131"/>
            <a:ext cx="516675" cy="691375"/>
          </a:xfrm>
          <a:prstGeom prst="rightArrow">
            <a:avLst/>
          </a:prstGeom>
          <a:solidFill>
            <a:srgbClr val="92D05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solidFill>
                  <a:schemeClr val="tx1"/>
                </a:solidFill>
              </a:rPr>
              <a:t>Заявка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9407" y="5361750"/>
            <a:ext cx="4716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/>
              <a:t>Общий порядок </a:t>
            </a:r>
            <a:r>
              <a:rPr lang="ru-RU" sz="1400" b="1" dirty="0" smtClean="0"/>
              <a:t>по работе с сервисом </a:t>
            </a:r>
            <a:r>
              <a:rPr lang="en-US" sz="1400" b="1" dirty="0" smtClean="0"/>
              <a:t>E-invoicing</a:t>
            </a:r>
            <a:r>
              <a:rPr lang="ru-RU" sz="1400" b="1" dirty="0" smtClean="0"/>
              <a:t>: </a:t>
            </a:r>
            <a:endParaRPr lang="ru-RU" sz="1400" b="1" dirty="0"/>
          </a:p>
        </p:txBody>
      </p:sp>
      <p:sp>
        <p:nvSpPr>
          <p:cNvPr id="29" name="Стрелка вправо 28"/>
          <p:cNvSpPr/>
          <p:nvPr/>
        </p:nvSpPr>
        <p:spPr>
          <a:xfrm>
            <a:off x="1678845" y="5849251"/>
            <a:ext cx="1322821" cy="684072"/>
          </a:xfrm>
          <a:prstGeom prst="rightArrow">
            <a:avLst/>
          </a:prstGeom>
          <a:solidFill>
            <a:srgbClr val="92D05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Создание ЭЦП в </a:t>
            </a:r>
            <a:r>
              <a:rPr lang="en-US" sz="800" dirty="0" smtClean="0">
                <a:solidFill>
                  <a:schemeClr val="tx1"/>
                </a:solidFill>
              </a:rPr>
              <a:t>e-invoicing</a:t>
            </a:r>
            <a:endParaRPr lang="ru-RU" sz="800" dirty="0" err="1" smtClean="0">
              <a:solidFill>
                <a:schemeClr val="tx1"/>
              </a:solidFill>
            </a:endParaRPr>
          </a:p>
        </p:txBody>
      </p:sp>
      <p:sp>
        <p:nvSpPr>
          <p:cNvPr id="38" name="Стрелка вправо 37"/>
          <p:cNvSpPr/>
          <p:nvPr/>
        </p:nvSpPr>
        <p:spPr>
          <a:xfrm rot="5400000">
            <a:off x="8721477" y="3764131"/>
            <a:ext cx="516675" cy="691375"/>
          </a:xfrm>
          <a:prstGeom prst="rightArrow">
            <a:avLst/>
          </a:prstGeom>
          <a:solidFill>
            <a:srgbClr val="92D05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smtClean="0">
              <a:solidFill>
                <a:schemeClr val="tx1"/>
              </a:solidFill>
            </a:endParaRPr>
          </a:p>
        </p:txBody>
      </p:sp>
      <p:sp>
        <p:nvSpPr>
          <p:cNvPr id="39" name="Стрелка вправо 38"/>
          <p:cNvSpPr/>
          <p:nvPr/>
        </p:nvSpPr>
        <p:spPr>
          <a:xfrm rot="5400000">
            <a:off x="10756017" y="3764131"/>
            <a:ext cx="516675" cy="691375"/>
          </a:xfrm>
          <a:prstGeom prst="rightArrow">
            <a:avLst/>
          </a:prstGeom>
          <a:solidFill>
            <a:srgbClr val="92D05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smtClean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22190" y="3775808"/>
            <a:ext cx="11380650" cy="1441085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err="1" smtClean="0">
              <a:solidFill>
                <a:schemeClr val="tx1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176440"/>
              </p:ext>
            </p:extLst>
          </p:nvPr>
        </p:nvGraphicFramePr>
        <p:xfrm>
          <a:off x="567520" y="4424097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566" name="Документ" showAsIcon="1" r:id="rId4" imgW="914400" imgH="792360" progId="Word.Document.12">
                  <p:embed/>
                </p:oleObj>
              </mc:Choice>
              <mc:Fallback>
                <p:oleObj name="Документ" showAsIcon="1" r:id="rId4" imgW="914400" imgH="7923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67520" y="4424097"/>
                        <a:ext cx="9144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949945"/>
              </p:ext>
            </p:extLst>
          </p:nvPr>
        </p:nvGraphicFramePr>
        <p:xfrm>
          <a:off x="3169470" y="5837789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567" name="Acrobat Document" showAsIcon="1" r:id="rId6" imgW="914400" imgH="792360" progId="AcroExch.Document.11">
                  <p:embed/>
                </p:oleObj>
              </mc:Choice>
              <mc:Fallback>
                <p:oleObj name="Acrobat Document" showAsIcon="1" r:id="rId6" imgW="914400" imgH="79236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69470" y="5837789"/>
                        <a:ext cx="9144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3072340"/>
              </p:ext>
            </p:extLst>
          </p:nvPr>
        </p:nvGraphicFramePr>
        <p:xfrm>
          <a:off x="10074442" y="4421179"/>
          <a:ext cx="1564106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568" name="Документ" showAsIcon="1" r:id="rId8" imgW="914400" imgH="792360" progId="Word.Document.12">
                  <p:embed/>
                </p:oleObj>
              </mc:Choice>
              <mc:Fallback>
                <p:oleObj name="Документ" showAsIcon="1" r:id="rId8" imgW="914400" imgH="7923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74442" y="4421179"/>
                        <a:ext cx="1564106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61038" y="996178"/>
            <a:ext cx="5972175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/>
              <a:t>1 этап. Заключение договора с УФК: </a:t>
            </a:r>
            <a:endParaRPr lang="ru-RU" sz="1400" b="1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77869" y="1303955"/>
            <a:ext cx="1300976" cy="691375"/>
          </a:xfrm>
          <a:prstGeom prst="round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Заключение договора  с УФК</a:t>
            </a:r>
          </a:p>
        </p:txBody>
      </p:sp>
      <p:sp>
        <p:nvSpPr>
          <p:cNvPr id="32" name="Стрелка вправо 31"/>
          <p:cNvSpPr/>
          <p:nvPr/>
        </p:nvSpPr>
        <p:spPr>
          <a:xfrm rot="5400000">
            <a:off x="770020" y="1983110"/>
            <a:ext cx="516675" cy="691375"/>
          </a:xfrm>
          <a:prstGeom prst="rightArrow">
            <a:avLst/>
          </a:prstGeom>
          <a:solidFill>
            <a:srgbClr val="FFC00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err="1" smtClean="0">
              <a:solidFill>
                <a:schemeClr val="tx1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5400000">
            <a:off x="2737410" y="3786674"/>
            <a:ext cx="516675" cy="691375"/>
          </a:xfrm>
          <a:prstGeom prst="rightArrow">
            <a:avLst/>
          </a:prstGeom>
          <a:solidFill>
            <a:srgbClr val="92D050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7106603"/>
              </p:ext>
            </p:extLst>
          </p:nvPr>
        </p:nvGraphicFramePr>
        <p:xfrm>
          <a:off x="2538548" y="4409174"/>
          <a:ext cx="91440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569" name="Документ" showAsIcon="1" r:id="rId10" imgW="914400" imgH="792360" progId="Word.Document.12">
                  <p:embed/>
                </p:oleObj>
              </mc:Choice>
              <mc:Fallback>
                <p:oleObj name="Документ" showAsIcon="1" r:id="rId10" imgW="914400" imgH="7923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538548" y="4409174"/>
                        <a:ext cx="914400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610350" y="5372763"/>
            <a:ext cx="451945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u="sng" dirty="0" smtClean="0">
                <a:solidFill>
                  <a:srgbClr val="FF0000"/>
                </a:solidFill>
              </a:rPr>
              <a:t>ВАЖНО</a:t>
            </a:r>
            <a:r>
              <a:rPr lang="ru-RU" sz="1000" dirty="0" smtClean="0"/>
              <a:t> *На момент заключения договора на услугу бюджетная организация должна быть подключена к системе дистанционного банковского обслуживания «Сбербанк </a:t>
            </a:r>
            <a:r>
              <a:rPr lang="ru-RU" sz="1000" dirty="0" err="1" smtClean="0"/>
              <a:t>БизнесОнлайн</a:t>
            </a:r>
            <a:r>
              <a:rPr lang="ru-RU" sz="1000" dirty="0" smtClean="0"/>
              <a:t>» (СББОЛ). </a:t>
            </a:r>
          </a:p>
          <a:p>
            <a:r>
              <a:rPr lang="ru-RU" sz="1000" dirty="0" smtClean="0"/>
              <a:t>При отсутствии подключения к СББОЛ бюджетной организации необходимо обратиться в подразделение Банка, предоставив Заявление о присоединении к Условиям ДБО и пакет документов. </a:t>
            </a:r>
            <a:r>
              <a:rPr lang="ru-RU" sz="800" i="1" dirty="0" smtClean="0"/>
              <a:t>Подробнее</a:t>
            </a:r>
            <a:r>
              <a:rPr lang="ru-RU" sz="800" i="1" dirty="0"/>
              <a:t> </a:t>
            </a:r>
            <a:r>
              <a:rPr lang="ru-RU" sz="800" i="1" dirty="0" smtClean="0"/>
              <a:t>на </a:t>
            </a:r>
            <a:r>
              <a:rPr lang="ru-RU" sz="800" i="1" u="sng" dirty="0" smtClean="0">
                <a:hlinkClick r:id="rId12"/>
              </a:rPr>
              <a:t>htpts</a:t>
            </a:r>
            <a:r>
              <a:rPr lang="ru-RU" sz="800" i="1" u="sng" dirty="0">
                <a:hlinkClick r:id="rId12"/>
              </a:rPr>
              <a:t>://www.sberbank.ru/ru/s_m_business/new_sbbol</a:t>
            </a:r>
            <a:endParaRPr lang="ru-RU" sz="1000" i="1" u="sng" dirty="0"/>
          </a:p>
        </p:txBody>
      </p:sp>
      <p:graphicFrame>
        <p:nvGraphicFramePr>
          <p:cNvPr id="36" name="Объект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810214"/>
              </p:ext>
            </p:extLst>
          </p:nvPr>
        </p:nvGraphicFramePr>
        <p:xfrm>
          <a:off x="10788440" y="555022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570" name="Документ" showAsIcon="1" r:id="rId13" imgW="914400" imgH="771480" progId="Word.Document.12">
                  <p:embed/>
                </p:oleObj>
              </mc:Choice>
              <mc:Fallback>
                <p:oleObj name="Документ" showAsIcon="1" r:id="rId13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788440" y="555022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Объект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817503"/>
              </p:ext>
            </p:extLst>
          </p:nvPr>
        </p:nvGraphicFramePr>
        <p:xfrm>
          <a:off x="8333213" y="4421179"/>
          <a:ext cx="1103801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571" name="Документ" showAsIcon="1" r:id="rId15" imgW="914400" imgH="771480" progId="Word.Document.12">
                  <p:embed/>
                </p:oleObj>
              </mc:Choice>
              <mc:Fallback>
                <p:oleObj name="Документ" showAsIcon="1" r:id="rId1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333213" y="4421179"/>
                        <a:ext cx="1103801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405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875" y="193922"/>
            <a:ext cx="9038567" cy="615553"/>
          </a:xfrm>
        </p:spPr>
        <p:txBody>
          <a:bodyPr/>
          <a:lstStyle/>
          <a:p>
            <a:r>
              <a:rPr lang="ru-RU" dirty="0"/>
              <a:t>Заключение бюджетной организацией (учреждением</a:t>
            </a:r>
            <a:r>
              <a:rPr lang="ru-RU" dirty="0" smtClean="0"/>
              <a:t>) Договора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на подключение услуги </a:t>
            </a:r>
            <a:r>
              <a:rPr lang="ru-RU" dirty="0" err="1" smtClean="0"/>
              <a:t>самоинкассации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1B12DE-4EC1-4FB1-8606-1F019AF72BC4}" type="slidenum"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2</a:t>
            </a:fld>
            <a:r>
              <a:rPr lang="en-US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55575" y="1124744"/>
            <a:ext cx="2741425" cy="64807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Создание бюджетной организацией квалифицированной электронной подписи в «Личном кабинете» Сбербанк Бизнес Онлайн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2623" y="1916832"/>
            <a:ext cx="2741425" cy="64807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Формирование и направление в Банк Анкеты-заявки для подготовки Договора на услугу (через сервис </a:t>
            </a:r>
            <a:r>
              <a:rPr lang="en-US" sz="1000" dirty="0" smtClean="0">
                <a:solidFill>
                  <a:schemeClr val="tx1"/>
                </a:solidFill>
              </a:rPr>
              <a:t>E-invoicing)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2623" y="2708920"/>
            <a:ext cx="2741425" cy="64807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Подготовка и подписание Договора Банком, направление Договора на подпись бюджетной организации</a:t>
            </a:r>
            <a:r>
              <a:rPr lang="en-US" sz="900" dirty="0" smtClean="0">
                <a:solidFill>
                  <a:schemeClr val="tx1"/>
                </a:solidFill>
              </a:rPr>
              <a:t> </a:t>
            </a:r>
            <a:r>
              <a:rPr lang="ru-RU" sz="900" dirty="0" smtClean="0">
                <a:solidFill>
                  <a:schemeClr val="tx1"/>
                </a:solidFill>
              </a:rPr>
              <a:t>(через сервис </a:t>
            </a:r>
            <a:r>
              <a:rPr lang="en-US" sz="900" dirty="0" smtClean="0">
                <a:solidFill>
                  <a:schemeClr val="tx1"/>
                </a:solidFill>
              </a:rPr>
              <a:t>E-invoicing)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2623" y="3501008"/>
            <a:ext cx="2741425" cy="64807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Подписание Договора со стороны бюджетной организации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(через сервис </a:t>
            </a:r>
            <a:r>
              <a:rPr lang="en-US" sz="1000" dirty="0" smtClean="0">
                <a:solidFill>
                  <a:schemeClr val="tx1"/>
                </a:solidFill>
              </a:rPr>
              <a:t>E-invoicing)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55575" y="4293096"/>
            <a:ext cx="2741425" cy="64807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Подключение Банком услуги бюджетной организации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2623" y="5085184"/>
            <a:ext cx="2741425" cy="648072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Создание бюджетной организацией шаблонов операций и </a:t>
            </a:r>
            <a:r>
              <a:rPr lang="ru-RU" sz="900" dirty="0" err="1" smtClean="0">
                <a:solidFill>
                  <a:schemeClr val="tx1"/>
                </a:solidFill>
              </a:rPr>
              <a:t>вносителей</a:t>
            </a:r>
            <a:r>
              <a:rPr lang="ru-RU" sz="900" dirty="0" smtClean="0">
                <a:solidFill>
                  <a:schemeClr val="tx1"/>
                </a:solidFill>
              </a:rPr>
              <a:t> в Сбербанк Бизнес Онлайн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52623" y="5877272"/>
            <a:ext cx="2741425" cy="720080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Проведение </a:t>
            </a:r>
            <a:r>
              <a:rPr lang="ru-RU" sz="900" dirty="0" err="1" smtClean="0">
                <a:solidFill>
                  <a:schemeClr val="tx1"/>
                </a:solidFill>
              </a:rPr>
              <a:t>вносителями</a:t>
            </a:r>
            <a:r>
              <a:rPr lang="ru-RU" sz="900" dirty="0" smtClean="0">
                <a:solidFill>
                  <a:schemeClr val="tx1"/>
                </a:solidFill>
              </a:rPr>
              <a:t> бюджетной организации операций  по внесению наличных средств  в устройствах самообслуживания </a:t>
            </a:r>
          </a:p>
          <a:p>
            <a:pPr algn="ctr"/>
            <a:r>
              <a:rPr lang="ru-RU" sz="900" dirty="0" smtClean="0">
                <a:solidFill>
                  <a:schemeClr val="tx1"/>
                </a:solidFill>
              </a:rPr>
              <a:t>на счет  40116%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3" name="Выгнутая влево стрелка 12"/>
          <p:cNvSpPr/>
          <p:nvPr/>
        </p:nvSpPr>
        <p:spPr>
          <a:xfrm>
            <a:off x="405120" y="1412776"/>
            <a:ext cx="283596" cy="792088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>
            <a:off x="408072" y="4725144"/>
            <a:ext cx="283596" cy="720080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15" name="Выгнутая влево стрелка 14"/>
          <p:cNvSpPr/>
          <p:nvPr/>
        </p:nvSpPr>
        <p:spPr>
          <a:xfrm>
            <a:off x="408072" y="2240868"/>
            <a:ext cx="283596" cy="756084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16" name="Выгнутая влево стрелка 15"/>
          <p:cNvSpPr/>
          <p:nvPr/>
        </p:nvSpPr>
        <p:spPr>
          <a:xfrm>
            <a:off x="408072" y="5517232"/>
            <a:ext cx="283596" cy="720080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17" name="Выгнутая влево стрелка 16"/>
          <p:cNvSpPr/>
          <p:nvPr/>
        </p:nvSpPr>
        <p:spPr>
          <a:xfrm>
            <a:off x="408072" y="3933056"/>
            <a:ext cx="283596" cy="648072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18" name="Выгнутая влево стрелка 17"/>
          <p:cNvSpPr/>
          <p:nvPr/>
        </p:nvSpPr>
        <p:spPr>
          <a:xfrm>
            <a:off x="405120" y="3104964"/>
            <a:ext cx="283596" cy="720080"/>
          </a:xfrm>
          <a:prstGeom prst="curved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C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04174" y="1075038"/>
            <a:ext cx="76931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Заявка на создание квалифицированной электронной подписи (ЭП) формируется из «Личного кабинета» Сбербанк Бизнес Онлайн (СББОЛ) с приложением скан-образов разворота страниц паспорта гражданина РФ и СНИЛС. Как правило,  выпуск сертификата квалифицированной ЭП производится в день направления заявки. </a:t>
            </a:r>
          </a:p>
          <a:p>
            <a:r>
              <a:rPr lang="ru-RU" sz="800" i="1" dirty="0"/>
              <a:t>*</a:t>
            </a:r>
            <a:r>
              <a:rPr lang="ru-RU" sz="800" i="1" dirty="0" smtClean="0"/>
              <a:t>Пошаговая инструкция по  созданию квалифицированной ЭП прилагается</a:t>
            </a:r>
            <a:endParaRPr lang="ru-RU" sz="8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813717" y="1986070"/>
            <a:ext cx="7791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Для подготовки Банком проекта договора на услугу через сервис </a:t>
            </a:r>
            <a:r>
              <a:rPr lang="en-US" sz="1000" dirty="0" smtClean="0"/>
              <a:t>E-invoicing </a:t>
            </a:r>
            <a:r>
              <a:rPr lang="ru-RU" sz="1000" dirty="0" smtClean="0"/>
              <a:t> СББОЛ необходимо отправить заполненную Анкету-заявку.</a:t>
            </a:r>
          </a:p>
          <a:p>
            <a:r>
              <a:rPr lang="ru-RU" sz="800" i="1" dirty="0"/>
              <a:t>*</a:t>
            </a:r>
            <a:r>
              <a:rPr lang="ru-RU" sz="800" i="1" dirty="0" smtClean="0"/>
              <a:t>Шаблон Анкеты-заявки прилагается</a:t>
            </a:r>
            <a:endParaRPr lang="ru-RU" sz="800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3775546" y="2785592"/>
            <a:ext cx="73972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На основании Анкеты –заявки Банком подготавливается проект Договора, подписывается ЭП уполномоченного представителя Банка и через сервис </a:t>
            </a:r>
            <a:r>
              <a:rPr lang="en-US" sz="1000" dirty="0" smtClean="0"/>
              <a:t>E-invoicing </a:t>
            </a:r>
            <a:r>
              <a:rPr lang="ru-RU" sz="1000" dirty="0" smtClean="0"/>
              <a:t>СББОЛ направляется бюджетной организации для подписания ЭП. 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766003" y="3674322"/>
            <a:ext cx="7298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Полученный от Банка Договор подписывается  ЭП должностного лица бюджетной организации.</a:t>
            </a:r>
          </a:p>
          <a:p>
            <a:r>
              <a:rPr lang="ru-RU" sz="800" i="1" dirty="0" smtClean="0"/>
              <a:t>*Пошаговая инструкция по работе с документами в </a:t>
            </a:r>
            <a:r>
              <a:rPr lang="en-US" sz="800" i="1" dirty="0" smtClean="0"/>
              <a:t>E-invoicing </a:t>
            </a:r>
            <a:r>
              <a:rPr lang="ru-RU" sz="800" i="1" dirty="0" smtClean="0"/>
              <a:t>СББОЛ прилагается</a:t>
            </a:r>
            <a:endParaRPr lang="ru-RU" sz="8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3785088" y="4488712"/>
            <a:ext cx="74958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После подписания сторонами Договора на услугу Банк осуществляет подключение услуги бюджетной организации </a:t>
            </a:r>
            <a:endParaRPr lang="ru-RU" sz="1000" dirty="0"/>
          </a:p>
        </p:txBody>
      </p:sp>
      <p:sp>
        <p:nvSpPr>
          <p:cNvPr id="24" name="TextBox 23"/>
          <p:cNvSpPr txBox="1"/>
          <p:nvPr/>
        </p:nvSpPr>
        <p:spPr>
          <a:xfrm>
            <a:off x="3794632" y="5139554"/>
            <a:ext cx="75944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После подключение услуги бюджетной организации необходимо создать в СББОЛ шаблоны операций по внесению денежных средств в устройствах самообслуживания и </a:t>
            </a:r>
            <a:r>
              <a:rPr lang="ru-RU" sz="1000" dirty="0" err="1" smtClean="0"/>
              <a:t>вносителей</a:t>
            </a:r>
            <a:r>
              <a:rPr lang="ru-RU" sz="1000" dirty="0" smtClean="0"/>
              <a:t>, которым предоставляется право на совершение операций. После создания в СББОЛ записей по </a:t>
            </a:r>
            <a:r>
              <a:rPr lang="ru-RU" sz="1000" dirty="0" err="1" smtClean="0"/>
              <a:t>вносителям</a:t>
            </a:r>
            <a:r>
              <a:rPr lang="ru-RU" sz="1000" dirty="0"/>
              <a:t> </a:t>
            </a:r>
            <a:r>
              <a:rPr lang="ru-RU" sz="1000" dirty="0" smtClean="0"/>
              <a:t>им поступит </a:t>
            </a:r>
            <a:r>
              <a:rPr lang="en-US" sz="1000" dirty="0" smtClean="0"/>
              <a:t>SMS</a:t>
            </a:r>
            <a:r>
              <a:rPr lang="ru-RU" sz="1000" dirty="0" smtClean="0"/>
              <a:t>-сообщение с логином и паролем.</a:t>
            </a:r>
            <a:endParaRPr lang="ru-RU" sz="1000" dirty="0"/>
          </a:p>
        </p:txBody>
      </p:sp>
      <p:sp>
        <p:nvSpPr>
          <p:cNvPr id="25" name="TextBox 24"/>
          <p:cNvSpPr txBox="1"/>
          <p:nvPr/>
        </p:nvSpPr>
        <p:spPr>
          <a:xfrm>
            <a:off x="3794632" y="6043152"/>
            <a:ext cx="7594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err="1" smtClean="0"/>
              <a:t>Вноситель</a:t>
            </a:r>
            <a:r>
              <a:rPr lang="ru-RU" sz="1000" dirty="0" smtClean="0"/>
              <a:t> после авторизации на устройстве самообслуживания (ввода логина и пароля) проводит операции внесения средств на счет 40116% в соответствии с созданными ранее шаблонами.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25254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S" val="1,2"/>
  <p:tag name="MTBTACCENT" val="Accent4"/>
  <p:tag name="THINKCELLPRESENTATIONDONOTDELETE" val="&lt;?xml version=&quot;1.0&quot; encoding=&quot;UTF-16&quot; standalone=&quot;yes&quot;?&gt;&lt;root reqver=&quot;23045&quot;&gt;&lt;version val=&quot;25109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#m&lt;/m_strFormatTime&gt;&lt;m_yearfmt&gt;&lt;begin val=&quot;0&quot;/&gt;&lt;end val=&quot;4&quot;/&gt;&lt;/m_yearfmt&gt;&lt;/m_precDefaultMonth&gt;&lt;m_precDefaultWeek&gt;&lt;m_bNumberIsYear val=&quot;0&quot;/&gt;&lt;m_strFormatTime&gt;%d.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4&quot;&gt;&lt;elem m_fUsage=&quot;5.37728711222267552472E+00&quot;&gt;&lt;m_msothmcolidx val=&quot;0&quot;/&gt;&lt;m_rgb r=&quot;FF&quot; g=&quot;00&quot; b=&quot;00&quot;/&gt;&lt;m_nBrightness val=&quot;0&quot;/&gt;&lt;/elem&gt;&lt;elem m_fUsage=&quot;2.50858376995366949558E+00&quot;&gt;&lt;m_msothmcolidx val=&quot;0&quot;/&gt;&lt;m_rgb r=&quot;DD&quot; g=&quot;DD&quot; b=&quot;DD&quot;/&gt;&lt;m_nBrightness val=&quot;0&quot;/&gt;&lt;/elem&gt;&lt;elem m_fUsage=&quot;2.10706907768878748399E+00&quot;&gt;&lt;m_msothmcolidx val=&quot;0&quot;/&gt;&lt;m_rgb r=&quot;B2&quot; g=&quot;B2&quot; b=&quot;B2&quot;/&gt;&lt;m_nBrightness val=&quot;0&quot;/&gt;&lt;/elem&gt;&lt;elem m_fUsage=&quot;5.09376963011568331674E-03&quot;&gt;&lt;m_msothmcolidx val=&quot;0&quot;/&gt;&lt;m_rgb r=&quot;CD&quot; g=&quot;21&quot; b=&quot;21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  <p:tag name="ISNEWSLIDENUMBER" val="False"/>
  <p:tag name="PREVIOUSNAME" val="C:\Users\Alexey Kalinogorskiy\Desktop\DevOps\20170614_DevOps Demo_v6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SB_RUS_TO BE USED">
  <a:themeElements>
    <a:clrScheme name="SB">
      <a:dk1>
        <a:srgbClr val="000000"/>
      </a:dk1>
      <a:lt1>
        <a:srgbClr val="FFFFFF"/>
      </a:lt1>
      <a:dk2>
        <a:srgbClr val="5A2C1B"/>
      </a:dk2>
      <a:lt2>
        <a:srgbClr val="FFFFFF"/>
      </a:lt2>
      <a:accent1>
        <a:srgbClr val="7AC143"/>
      </a:accent1>
      <a:accent2>
        <a:srgbClr val="FC9C24"/>
      </a:accent2>
      <a:accent3>
        <a:srgbClr val="00B0D6"/>
      </a:accent3>
      <a:accent4>
        <a:srgbClr val="00703C"/>
      </a:accent4>
      <a:accent5>
        <a:srgbClr val="D6594A"/>
      </a:accent5>
      <a:accent6>
        <a:srgbClr val="667076"/>
      </a:accent6>
      <a:hlink>
        <a:srgbClr val="00B0D6"/>
      </a:hlink>
      <a:folHlink>
        <a:srgbClr val="0070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bergile - PPT Template.potx" id="{64370DF3-DDA0-443B-BB26-635A625BC687}" vid="{F076F907-34C3-495C-AEDB-64AFE37FAAAF}"/>
    </a:ext>
  </a:extLst>
</a:theme>
</file>

<file path=ppt/theme/theme3.xml><?xml version="1.0" encoding="utf-8"?>
<a:theme xmlns:a="http://schemas.openxmlformats.org/drawingml/2006/main" name="1_LSB_RUS_TO BE USED">
  <a:themeElements>
    <a:clrScheme name="SB">
      <a:dk1>
        <a:srgbClr val="000000"/>
      </a:dk1>
      <a:lt1>
        <a:srgbClr val="FFFFFF"/>
      </a:lt1>
      <a:dk2>
        <a:srgbClr val="5A2C1B"/>
      </a:dk2>
      <a:lt2>
        <a:srgbClr val="FFFFFF"/>
      </a:lt2>
      <a:accent1>
        <a:srgbClr val="7AC143"/>
      </a:accent1>
      <a:accent2>
        <a:srgbClr val="FC9C24"/>
      </a:accent2>
      <a:accent3>
        <a:srgbClr val="00B0D6"/>
      </a:accent3>
      <a:accent4>
        <a:srgbClr val="00703C"/>
      </a:accent4>
      <a:accent5>
        <a:srgbClr val="D6594A"/>
      </a:accent5>
      <a:accent6>
        <a:srgbClr val="667076"/>
      </a:accent6>
      <a:hlink>
        <a:srgbClr val="00B0D6"/>
      </a:hlink>
      <a:folHlink>
        <a:srgbClr val="0070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bergile - PPT Template.potx" id="{64370DF3-DDA0-443B-BB26-635A625BC687}" vid="{F076F907-34C3-495C-AEDB-64AFE37FAAAF}"/>
    </a:ext>
  </a:extLst>
</a:theme>
</file>

<file path=ppt/theme/theme4.xml><?xml version="1.0" encoding="utf-8"?>
<a:theme xmlns:a="http://schemas.openxmlformats.org/drawingml/2006/main" name="1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LSB_RUS_TO BE USED">
  <a:themeElements>
    <a:clrScheme name="SB">
      <a:dk1>
        <a:srgbClr val="000000"/>
      </a:dk1>
      <a:lt1>
        <a:srgbClr val="FFFFFF"/>
      </a:lt1>
      <a:dk2>
        <a:srgbClr val="5A2C1B"/>
      </a:dk2>
      <a:lt2>
        <a:srgbClr val="FFFFFF"/>
      </a:lt2>
      <a:accent1>
        <a:srgbClr val="7AC143"/>
      </a:accent1>
      <a:accent2>
        <a:srgbClr val="FC9C24"/>
      </a:accent2>
      <a:accent3>
        <a:srgbClr val="00B0D6"/>
      </a:accent3>
      <a:accent4>
        <a:srgbClr val="00703C"/>
      </a:accent4>
      <a:accent5>
        <a:srgbClr val="D6594A"/>
      </a:accent5>
      <a:accent6>
        <a:srgbClr val="667076"/>
      </a:accent6>
      <a:hlink>
        <a:srgbClr val="00B0D6"/>
      </a:hlink>
      <a:folHlink>
        <a:srgbClr val="0070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bergile - PPT Template.potx" id="{64370DF3-DDA0-443B-BB26-635A625BC687}" vid="{F076F907-34C3-495C-AEDB-64AFE37FAAAF}"/>
    </a:ext>
  </a:extLst>
</a:theme>
</file>

<file path=ppt/theme/theme6.xml><?xml version="1.0" encoding="utf-8"?>
<a:theme xmlns:a="http://schemas.openxmlformats.org/drawingml/2006/main" name="2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4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6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7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5_LSB_RUS_TO BE USED">
  <a:themeElements>
    <a:clrScheme name="SB">
      <a:dk1>
        <a:srgbClr val="000000"/>
      </a:dk1>
      <a:lt1>
        <a:srgbClr val="FFFFFF"/>
      </a:lt1>
      <a:dk2>
        <a:srgbClr val="5A2C1B"/>
      </a:dk2>
      <a:lt2>
        <a:srgbClr val="FFFFFF"/>
      </a:lt2>
      <a:accent1>
        <a:srgbClr val="7AC143"/>
      </a:accent1>
      <a:accent2>
        <a:srgbClr val="FC9C24"/>
      </a:accent2>
      <a:accent3>
        <a:srgbClr val="00B0D6"/>
      </a:accent3>
      <a:accent4>
        <a:srgbClr val="00703C"/>
      </a:accent4>
      <a:accent5>
        <a:srgbClr val="D6594A"/>
      </a:accent5>
      <a:accent6>
        <a:srgbClr val="667076"/>
      </a:accent6>
      <a:hlink>
        <a:srgbClr val="00B0D6"/>
      </a:hlink>
      <a:folHlink>
        <a:srgbClr val="0070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bergile - PPT Template.potx" id="{64370DF3-DDA0-443B-BB26-635A625BC687}" vid="{F076F907-34C3-495C-AEDB-64AFE37FAAAF}"/>
    </a:ext>
  </a:extLst>
</a:theme>
</file>

<file path=ppt/theme/theme13.xml><?xml version="1.0" encoding="utf-8"?>
<a:theme xmlns:a="http://schemas.openxmlformats.org/drawingml/2006/main" name="8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_LSB_RUS_TO BE USED">
  <a:themeElements>
    <a:clrScheme name="SB">
      <a:dk1>
        <a:srgbClr val="000000"/>
      </a:dk1>
      <a:lt1>
        <a:srgbClr val="FFFFFF"/>
      </a:lt1>
      <a:dk2>
        <a:srgbClr val="5A2C1B"/>
      </a:dk2>
      <a:lt2>
        <a:srgbClr val="FFFFFF"/>
      </a:lt2>
      <a:accent1>
        <a:srgbClr val="7AC143"/>
      </a:accent1>
      <a:accent2>
        <a:srgbClr val="FC9C24"/>
      </a:accent2>
      <a:accent3>
        <a:srgbClr val="00B0D6"/>
      </a:accent3>
      <a:accent4>
        <a:srgbClr val="00703C"/>
      </a:accent4>
      <a:accent5>
        <a:srgbClr val="D6594A"/>
      </a:accent5>
      <a:accent6>
        <a:srgbClr val="667076"/>
      </a:accent6>
      <a:hlink>
        <a:srgbClr val="00B0D6"/>
      </a:hlink>
      <a:folHlink>
        <a:srgbClr val="00703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bergile - PPT Template.potx" id="{64370DF3-DDA0-443B-BB26-635A625BC687}" vid="{F076F907-34C3-495C-AEDB-64AFE37FAAAF}"/>
    </a:ext>
  </a:extLst>
</a:theme>
</file>

<file path=ppt/theme/theme15.xml><?xml version="1.0" encoding="utf-8"?>
<a:theme xmlns:a="http://schemas.openxmlformats.org/drawingml/2006/main" name="9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0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1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2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3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4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15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6_Firm Format - Russian">
  <a:themeElements>
    <a:clrScheme name="new color scheme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D1E9B3"/>
      </a:accent1>
      <a:accent2>
        <a:srgbClr val="87C53B"/>
      </a:accent2>
      <a:accent3>
        <a:srgbClr val="FFC000"/>
      </a:accent3>
      <a:accent4>
        <a:srgbClr val="008000"/>
      </a:accent4>
      <a:accent5>
        <a:srgbClr val="FF6600"/>
      </a:accent5>
      <a:accent6>
        <a:srgbClr val="969696"/>
      </a:accent6>
      <a:hlink>
        <a:srgbClr val="FFC000"/>
      </a:hlink>
      <a:folHlink>
        <a:srgbClr val="008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color them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F6D476"/>
        </a:accent1>
        <a:accent2>
          <a:srgbClr val="86C1D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86C1DE"/>
        </a:accent1>
        <a:accent2>
          <a:srgbClr val="F6D476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Templat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ADD4EF"/>
        </a:accent1>
        <a:accent2>
          <a:srgbClr val="F6D26E"/>
        </a:accent2>
        <a:accent3>
          <a:srgbClr val="1082CF"/>
        </a:accent3>
        <a:accent4>
          <a:srgbClr val="258997"/>
        </a:accent4>
        <a:accent5>
          <a:srgbClr val="FF6600"/>
        </a:accent5>
        <a:accent6>
          <a:srgbClr val="808080"/>
        </a:accent6>
        <a:hlink>
          <a:srgbClr val="1082CF"/>
        </a:hlink>
        <a:folHlink>
          <a:srgbClr val="25899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D0D0D0"/>
      </a:accent2>
      <a:accent3>
        <a:srgbClr val="FFFFFF"/>
      </a:accent3>
      <a:accent4>
        <a:srgbClr val="000000"/>
      </a:accent4>
      <a:accent5>
        <a:srgbClr val="FFFFFF"/>
      </a:accent5>
      <a:accent6>
        <a:srgbClr val="BCBCBC"/>
      </a:accent6>
      <a:hlink>
        <a:srgbClr val="90909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241085</TotalTime>
  <Words>452</Words>
  <Application>Microsoft Office PowerPoint</Application>
  <PresentationFormat>Произвольный</PresentationFormat>
  <Paragraphs>42</Paragraphs>
  <Slides>2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22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</vt:i4>
      </vt:variant>
    </vt:vector>
  </HeadingPairs>
  <TitlesOfParts>
    <vt:vector size="33" baseType="lpstr">
      <vt:lpstr>Arial</vt:lpstr>
      <vt:lpstr>Calibri</vt:lpstr>
      <vt:lpstr>Century Gothic</vt:lpstr>
      <vt:lpstr>SeroPro</vt:lpstr>
      <vt:lpstr>SeroPro-Medium</vt:lpstr>
      <vt:lpstr>ヒラギノ角ゴ Pro W3</vt:lpstr>
      <vt:lpstr>Firm Format - Russian</vt:lpstr>
      <vt:lpstr>LSB_RUS_TO BE USED</vt:lpstr>
      <vt:lpstr>1_LSB_RUS_TO BE USED</vt:lpstr>
      <vt:lpstr>1_Firm Format - Russian</vt:lpstr>
      <vt:lpstr>2_LSB_RUS_TO BE USED</vt:lpstr>
      <vt:lpstr>2_Firm Format - Russian</vt:lpstr>
      <vt:lpstr>3_Firm Format - Russian</vt:lpstr>
      <vt:lpstr>4_Firm Format - Russian</vt:lpstr>
      <vt:lpstr>5_Firm Format - Russian</vt:lpstr>
      <vt:lpstr>6_Firm Format - Russian</vt:lpstr>
      <vt:lpstr>7_Firm Format - Russian</vt:lpstr>
      <vt:lpstr>5_LSB_RUS_TO BE USED</vt:lpstr>
      <vt:lpstr>8_Firm Format - Russian</vt:lpstr>
      <vt:lpstr>4_LSB_RUS_TO BE USED</vt:lpstr>
      <vt:lpstr>9_Firm Format - Russian</vt:lpstr>
      <vt:lpstr>10_Firm Format - Russian</vt:lpstr>
      <vt:lpstr>11_Firm Format - Russian</vt:lpstr>
      <vt:lpstr>12_Firm Format - Russian</vt:lpstr>
      <vt:lpstr>13_Firm Format - Russian</vt:lpstr>
      <vt:lpstr>14_Firm Format - Russian</vt:lpstr>
      <vt:lpstr>15_Firm Format - Russian</vt:lpstr>
      <vt:lpstr>16_Firm Format - Russian</vt:lpstr>
      <vt:lpstr>think-cell Slide</vt:lpstr>
      <vt:lpstr>Документ</vt:lpstr>
      <vt:lpstr>Acrobat Document</vt:lpstr>
      <vt:lpstr>Процесс подключения Самоинкассации в ПАО Сбербанк</vt:lpstr>
      <vt:lpstr>Заключение бюджетной организацией (учреждением) Договора на подключение услуги самоинкассации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документа</dc:title>
  <dc:creator>Nikolay Deev</dc:creator>
  <cp:lastModifiedBy>Петрова Марина Анатольевна</cp:lastModifiedBy>
  <cp:revision>13888</cp:revision>
  <cp:lastPrinted>2020-06-03T13:24:33Z</cp:lastPrinted>
  <dcterms:created xsi:type="dcterms:W3CDTF">2012-12-12T15:55:35Z</dcterms:created>
  <dcterms:modified xsi:type="dcterms:W3CDTF">2020-07-02T10:00:38Z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Title</vt:lpwstr>
  </property>
  <property fmtid="{D5CDD505-2E9C-101B-9397-08002B2CF9AE}" pid="3" name="Final">
    <vt:bool>false</vt:bool>
  </property>
  <property fmtid="{D5CDD505-2E9C-101B-9397-08002B2CF9AE}" pid="4" name="Event">
    <vt:lpwstr/>
  </property>
  <property fmtid="{D5CDD505-2E9C-101B-9397-08002B2CF9AE}" pid="5" name="Delivery Date">
    <vt:lpwstr>Дата</vt:lpwstr>
  </property>
  <property fmtid="{D5CDD505-2E9C-101B-9397-08002B2CF9AE}" pid="6" name="Office2010EditCount">
    <vt:lpwstr>1</vt:lpwstr>
  </property>
  <property fmtid="{D5CDD505-2E9C-101B-9397-08002B2CF9AE}" pid="7" name="Office2003EditCount">
    <vt:lpwstr>0</vt:lpwstr>
  </property>
  <property fmtid="{D5CDD505-2E9C-101B-9397-08002B2CF9AE}" pid="8" name="LastEditedOfficeVersion">
    <vt:lpwstr>Office2010</vt:lpwstr>
  </property>
  <property fmtid="{D5CDD505-2E9C-101B-9397-08002B2CF9AE}" pid="9" name="DocID">
    <vt:lpwstr>MSW-AAA123-20130610-</vt:lpwstr>
  </property>
  <property fmtid="{D5CDD505-2E9C-101B-9397-08002B2CF9AE}" pid="10" name="Office2010WasSaved">
    <vt:lpwstr>1</vt:lpwstr>
  </property>
</Properties>
</file>