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handoutMasterIdLst>
    <p:handoutMasterId r:id="rId12"/>
  </p:handoutMasterIdLst>
  <p:sldIdLst>
    <p:sldId id="289" r:id="rId2"/>
    <p:sldId id="293" r:id="rId3"/>
    <p:sldId id="288" r:id="rId4"/>
    <p:sldId id="305" r:id="rId5"/>
    <p:sldId id="309" r:id="rId6"/>
    <p:sldId id="294" r:id="rId7"/>
    <p:sldId id="311" r:id="rId8"/>
    <p:sldId id="310" r:id="rId9"/>
    <p:sldId id="297" r:id="rId10"/>
  </p:sldIdLst>
  <p:sldSz cx="12192000" cy="6858000"/>
  <p:notesSz cx="6797675" cy="987266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E97AD"/>
    <a:srgbClr val="C6EFCE"/>
    <a:srgbClr val="0070C0"/>
    <a:srgbClr val="EEC7AB"/>
    <a:srgbClr val="D2BEA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27F97BB-C833-4FB7-BDE5-3F7075034690}" styleName="Стиль из темы 2 - акцент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D113A9D2-9D6B-4929-AA2D-F23B5EE8CBE7}" styleName="Стиль из темы 2 - акцент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85BE263C-DBD7-4A20-BB59-AAB30ACAA65A}" styleName="Средний стиль 3 — акцент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6740" autoAdjust="0"/>
    <p:restoredTop sz="94660"/>
  </p:normalViewPr>
  <p:slideViewPr>
    <p:cSldViewPr snapToGrid="0">
      <p:cViewPr varScale="1">
        <p:scale>
          <a:sx n="106" d="100"/>
          <a:sy n="106" d="100"/>
        </p:scale>
        <p:origin x="1182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\\fsfk.local\7300-dfs\&#1054;&#1090;&#1076;&#1077;&#1083;&#1099;\04_&#1054;&#1056;\!&#1052;&#1086;&#1085;&#1080;&#1090;&#1086;&#1088;&#1080;&#1085;&#1075;&#1080;\&#1052;&#1086;&#1085;&#1080;&#1090;&#1086;&#1088;&#1080;&#1085;&#1075;&#1080;%202023\&#1044;&#1086;&#1082;&#1083;&#1072;&#1076;&#1099;\&#1048;&#1089;&#1087;&#1086;&#1083;&#1085;&#1077;&#1085;&#1080;&#1077;%20&#1060;&#1041;\&#1057;&#1086;&#1074;&#1077;&#1097;&#1072;&#1085;&#1080;&#1077;%2014.12.2023\&#1050;&#1072;&#1089;&#1089;&#1072;%202022%20&#1080;%202023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4090896100480896"/>
          <c:y val="0"/>
          <c:w val="0.75909103899519104"/>
          <c:h val="0.93174836251789017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'График № 2'!$B$4</c:f>
              <c:strCache>
                <c:ptCount val="1"/>
                <c:pt idx="0">
                  <c:v>Факт.показатель</c:v>
                </c:pt>
              </c:strCache>
            </c:strRef>
          </c:tx>
          <c:spPr>
            <a:solidFill>
              <a:schemeClr val="accent1">
                <a:alpha val="70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0.29362821219628593"/>
                  <c:y val="-2.4097512621331957E-3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400" b="1" i="0" u="none" strike="noStrike" kern="1200" baseline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79623177-772E-4FD7-9956-C3E547E43DC3}" type="VALUE">
                      <a:rPr lang="en-US">
                        <a:solidFill>
                          <a:schemeClr val="tx1"/>
                        </a:solidFill>
                      </a:rPr>
                      <a:pPr>
                        <a:defRPr sz="1400" b="1">
                          <a:solidFill>
                            <a:schemeClr val="tx1"/>
                          </a:solidFill>
                        </a:defRPr>
                      </a:pPr>
                      <a:t>[ЗНАЧЕНИЕ]</a:t>
                    </a:fld>
                    <a:endParaRPr lang="ru-RU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400" b="1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4.1060119841650658E-2"/>
                      <c:h val="4.3594116635794065E-2"/>
                    </c:manualLayout>
                  </c15:layout>
                  <c15:dlblFieldTable/>
                  <c15:showDataLabelsRange val="0"/>
                </c:ext>
              </c:extLst>
            </c:dLbl>
            <c:dLbl>
              <c:idx val="1"/>
              <c:layout>
                <c:manualLayout>
                  <c:x val="0.30875536724467911"/>
                  <c:y val="0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0.32678001271960005"/>
                  <c:y val="0"/>
                </c:manualLayout>
              </c:layout>
              <c:tx>
                <c:rich>
                  <a:bodyPr/>
                  <a:lstStyle/>
                  <a:p>
                    <a:fld id="{6E8DB8BE-57C0-4D50-A492-4B19A0F1E9DC}" type="VALUE">
                      <a:rPr lang="en-US" dirty="0">
                        <a:solidFill>
                          <a:schemeClr val="tx1"/>
                        </a:solidFill>
                      </a:rPr>
                      <a:pPr/>
                      <a:t>[ЗНАЧЕНИЕ]</a:t>
                    </a:fld>
                    <a:endParaRPr lang="ru-RU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3"/>
              <c:layout>
                <c:manualLayout>
                  <c:x val="0.29519949444961457"/>
                  <c:y val="0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2.4141711533979725E-2"/>
                  <c:y val="0"/>
                </c:manualLayout>
              </c:layout>
              <c:tx>
                <c:rich>
                  <a:bodyPr/>
                  <a:lstStyle/>
                  <a:p>
                    <a:fld id="{8A56F7A0-21E9-41B2-9184-0AEE1B283EE1}" type="VALUE">
                      <a:rPr lang="en-US">
                        <a:solidFill>
                          <a:schemeClr val="tx1"/>
                        </a:solidFill>
                      </a:rPr>
                      <a:pPr/>
                      <a:t>[ЗНАЧЕНИЕ]</a:t>
                    </a:fld>
                    <a:endParaRPr lang="ru-RU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5"/>
              <c:layout>
                <c:manualLayout>
                  <c:x val="0.16117216039290141"/>
                  <c:y val="2.4098461379653993E-3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layout>
                <c:manualLayout>
                  <c:x val="0.34895049471670703"/>
                  <c:y val="0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7"/>
              <c:layout>
                <c:manualLayout>
                  <c:x val="0.35251608857087879"/>
                  <c:y val="-2.7612501348881684E-18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'График № 2'!$A$5:$A$12</c:f>
              <c:strCache>
                <c:ptCount val="8"/>
                <c:pt idx="0">
                  <c:v>3.6. - Перечислены субсидии юр. лицам (ИП)</c:v>
                </c:pt>
                <c:pt idx="1">
                  <c:v>3.2. - Соглашения о предоставлении субсидий юр. лицам (кроме БУ, АУ) заключены</c:v>
                </c:pt>
                <c:pt idx="2">
                  <c:v>2.5 - Кассовые выплаты из федерального бюджета в рамках предоставления МБТ произведены 
</c:v>
                </c:pt>
                <c:pt idx="3">
                  <c:v>1.11.1 - Оплата ГК за счет основных лимитов текущего года </c:v>
                </c:pt>
                <c:pt idx="4">
                  <c:v>1.7.3 - контрактация на 2 год планового периода</c:v>
                </c:pt>
                <c:pt idx="5">
                  <c:v>1.7.2 - контрактация на 1 год планового периода</c:v>
                </c:pt>
                <c:pt idx="6">
                  <c:v>1.7.1. - Госконтракты ПБС ФБ заключены за счет текущих ЛБО (принятое БО)</c:v>
                </c:pt>
                <c:pt idx="7">
                  <c:v>1.7 - Госконтракты ПБС ФБ заключены (принятое БО)
</c:v>
                </c:pt>
              </c:strCache>
            </c:strRef>
          </c:cat>
          <c:val>
            <c:numRef>
              <c:f>'График № 2'!$B$5:$B$12</c:f>
              <c:numCache>
                <c:formatCode>0%</c:formatCode>
                <c:ptCount val="8"/>
                <c:pt idx="0">
                  <c:v>0.83</c:v>
                </c:pt>
                <c:pt idx="1">
                  <c:v>1.1200000000000001</c:v>
                </c:pt>
                <c:pt idx="2">
                  <c:v>0.91</c:v>
                </c:pt>
                <c:pt idx="3">
                  <c:v>0.84</c:v>
                </c:pt>
                <c:pt idx="4">
                  <c:v>0.12</c:v>
                </c:pt>
                <c:pt idx="5">
                  <c:v>0.49</c:v>
                </c:pt>
                <c:pt idx="6">
                  <c:v>1.01</c:v>
                </c:pt>
                <c:pt idx="7">
                  <c:v>1.01</c:v>
                </c:pt>
              </c:numCache>
            </c:numRef>
          </c:val>
        </c:ser>
        <c:ser>
          <c:idx val="1"/>
          <c:order val="1"/>
          <c:tx>
            <c:strRef>
              <c:f>'График № 2'!$C$4</c:f>
              <c:strCache>
                <c:ptCount val="1"/>
                <c:pt idx="0">
                  <c:v>(100% - факт.показатель)</c:v>
                </c:pt>
              </c:strCache>
            </c:strRef>
          </c:tx>
          <c:spPr>
            <a:solidFill>
              <a:schemeClr val="accent3">
                <a:alpha val="70000"/>
              </a:schemeClr>
            </a:solidFill>
            <a:ln>
              <a:noFill/>
            </a:ln>
            <a:effectLst/>
          </c:spPr>
          <c:invertIfNegative val="0"/>
          <c:dLbls>
            <c:delete val="1"/>
          </c:dLbls>
          <c:cat>
            <c:strRef>
              <c:f>'График № 2'!$A$5:$A$12</c:f>
              <c:strCache>
                <c:ptCount val="8"/>
                <c:pt idx="0">
                  <c:v>3.6. - Перечислены субсидии юр. лицам (ИП)</c:v>
                </c:pt>
                <c:pt idx="1">
                  <c:v>3.2. - Соглашения о предоставлении субсидий юр. лицам (кроме БУ, АУ) заключены</c:v>
                </c:pt>
                <c:pt idx="2">
                  <c:v>2.5 - Кассовые выплаты из федерального бюджета в рамках предоставления МБТ произведены 
</c:v>
                </c:pt>
                <c:pt idx="3">
                  <c:v>1.11.1 - Оплата ГК за счет основных лимитов текущего года </c:v>
                </c:pt>
                <c:pt idx="4">
                  <c:v>1.7.3 - контрактация на 2 год планового периода</c:v>
                </c:pt>
                <c:pt idx="5">
                  <c:v>1.7.2 - контрактация на 1 год планового периода</c:v>
                </c:pt>
                <c:pt idx="6">
                  <c:v>1.7.1. - Госконтракты ПБС ФБ заключены за счет текущих ЛБО (принятое БО)</c:v>
                </c:pt>
                <c:pt idx="7">
                  <c:v>1.7 - Госконтракты ПБС ФБ заключены (принятое БО)
</c:v>
                </c:pt>
              </c:strCache>
            </c:strRef>
          </c:cat>
          <c:val>
            <c:numRef>
              <c:f>'График № 2'!$C$5:$C$12</c:f>
              <c:numCache>
                <c:formatCode>0%</c:formatCode>
                <c:ptCount val="8"/>
                <c:pt idx="0">
                  <c:v>0.17000000000000004</c:v>
                </c:pt>
                <c:pt idx="1">
                  <c:v>0</c:v>
                </c:pt>
                <c:pt idx="2">
                  <c:v>8.9999999999999969E-2</c:v>
                </c:pt>
                <c:pt idx="3">
                  <c:v>0.16000000000000003</c:v>
                </c:pt>
                <c:pt idx="4">
                  <c:v>0.88</c:v>
                </c:pt>
                <c:pt idx="5">
                  <c:v>0.51</c:v>
                </c:pt>
                <c:pt idx="6">
                  <c:v>0</c:v>
                </c:pt>
                <c:pt idx="7">
                  <c:v>0</c:v>
                </c:pt>
              </c:numCache>
            </c:numRef>
          </c:val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47"/>
        <c:overlap val="100"/>
        <c:axId val="279982800"/>
        <c:axId val="279980056"/>
      </c:barChart>
      <c:dateAx>
        <c:axId val="279982800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279980056"/>
        <c:crosses val="autoZero"/>
        <c:auto val="0"/>
        <c:lblOffset val="100"/>
        <c:baseTimeUnit val="days"/>
      </c:dateAx>
      <c:valAx>
        <c:axId val="279980056"/>
        <c:scaling>
          <c:orientation val="minMax"/>
          <c:max val="1"/>
        </c:scaling>
        <c:delete val="0"/>
        <c:axPos val="b"/>
        <c:majorGridlines>
          <c:spPr>
            <a:ln w="9525" cap="flat" cmpd="sng" algn="ctr">
              <a:gradFill>
                <a:gsLst>
                  <a:gs pos="0">
                    <a:schemeClr val="tx1">
                      <a:lumMod val="5000"/>
                      <a:lumOff val="95000"/>
                    </a:schemeClr>
                  </a:gs>
                  <a:gs pos="100000">
                    <a:schemeClr val="tx1">
                      <a:lumMod val="15000"/>
                      <a:lumOff val="85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79982800"/>
        <c:crosses val="autoZero"/>
        <c:crossBetween val="between"/>
        <c:majorUnit val="0.1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2431341726054089E-2"/>
          <c:y val="5.6967410323709534E-2"/>
          <c:w val="0.94622287811353445"/>
          <c:h val="0.68761300670749492"/>
        </c:manualLayout>
      </c:layout>
      <c:lineChart>
        <c:grouping val="standard"/>
        <c:varyColors val="0"/>
        <c:ser>
          <c:idx val="0"/>
          <c:order val="0"/>
          <c:tx>
            <c:strRef>
              <c:f>График!$B$16</c:f>
              <c:strCache>
                <c:ptCount val="1"/>
                <c:pt idx="0">
                  <c:v>2023 год</c:v>
                </c:pt>
              </c:strCache>
            </c:strRef>
          </c:tx>
          <c:spPr>
            <a:ln w="28575" cap="rnd" cmpd="sng" algn="ctr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Pt>
            <c:idx val="11"/>
            <c:marker>
              <c:symbol val="none"/>
            </c:marker>
            <c:bubble3D val="0"/>
            <c:spPr>
              <a:ln w="28575" cap="rnd" cmpd="sng" algn="ctr">
                <a:solidFill>
                  <a:schemeClr val="accent1"/>
                </a:solidFill>
                <a:prstDash val="dash"/>
                <a:round/>
              </a:ln>
              <a:effectLst/>
            </c:spPr>
          </c:dPt>
          <c:cat>
            <c:strRef>
              <c:f>График!$A$17:$A$28</c:f>
              <c:strCache>
                <c:ptCount val="12"/>
                <c:pt idx="0">
                  <c:v>Январь</c:v>
                </c:pt>
                <c:pt idx="1">
                  <c:v>Февраль</c:v>
                </c:pt>
                <c:pt idx="2">
                  <c:v>Март</c:v>
                </c:pt>
                <c:pt idx="3">
                  <c:v>Апрель</c:v>
                </c:pt>
                <c:pt idx="4">
                  <c:v>Май</c:v>
                </c:pt>
                <c:pt idx="5">
                  <c:v>Июнь</c:v>
                </c:pt>
                <c:pt idx="6">
                  <c:v>Июль</c:v>
                </c:pt>
                <c:pt idx="7">
                  <c:v>Август</c:v>
                </c:pt>
                <c:pt idx="8">
                  <c:v>Сентябрь</c:v>
                </c:pt>
                <c:pt idx="9">
                  <c:v>Октябрь</c:v>
                </c:pt>
                <c:pt idx="10">
                  <c:v>Ноябрь</c:v>
                </c:pt>
                <c:pt idx="11">
                  <c:v>Декабрь</c:v>
                </c:pt>
              </c:strCache>
            </c:strRef>
          </c:cat>
          <c:val>
            <c:numRef>
              <c:f>График!$B$17:$B$28</c:f>
              <c:numCache>
                <c:formatCode>#,##0</c:formatCode>
                <c:ptCount val="12"/>
                <c:pt idx="0">
                  <c:v>26.120229371790021</c:v>
                </c:pt>
                <c:pt idx="1">
                  <c:v>43.521583561989928</c:v>
                </c:pt>
                <c:pt idx="2">
                  <c:v>44.025973841369733</c:v>
                </c:pt>
                <c:pt idx="3">
                  <c:v>37.671399641600644</c:v>
                </c:pt>
                <c:pt idx="4">
                  <c:v>41.746215956719723</c:v>
                </c:pt>
                <c:pt idx="5">
                  <c:v>35.927418775620026</c:v>
                </c:pt>
                <c:pt idx="6">
                  <c:v>44.897444541759704</c:v>
                </c:pt>
                <c:pt idx="7">
                  <c:v>38.374840165240293</c:v>
                </c:pt>
                <c:pt idx="8">
                  <c:v>39.422458586320133</c:v>
                </c:pt>
                <c:pt idx="9">
                  <c:v>42.435745395899964</c:v>
                </c:pt>
                <c:pt idx="10">
                  <c:v>35.512810861089903</c:v>
                </c:pt>
                <c:pt idx="11">
                  <c:v>115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График!$C$16</c:f>
              <c:strCache>
                <c:ptCount val="1"/>
                <c:pt idx="0">
                  <c:v>2022 год</c:v>
                </c:pt>
              </c:strCache>
            </c:strRef>
          </c:tx>
          <c:spPr>
            <a:ln w="28575" cap="rnd" cmpd="sng" algn="ctr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График!$A$17:$A$28</c:f>
              <c:strCache>
                <c:ptCount val="12"/>
                <c:pt idx="0">
                  <c:v>Январь</c:v>
                </c:pt>
                <c:pt idx="1">
                  <c:v>Февраль</c:v>
                </c:pt>
                <c:pt idx="2">
                  <c:v>Март</c:v>
                </c:pt>
                <c:pt idx="3">
                  <c:v>Апрель</c:v>
                </c:pt>
                <c:pt idx="4">
                  <c:v>Май</c:v>
                </c:pt>
                <c:pt idx="5">
                  <c:v>Июнь</c:v>
                </c:pt>
                <c:pt idx="6">
                  <c:v>Июль</c:v>
                </c:pt>
                <c:pt idx="7">
                  <c:v>Август</c:v>
                </c:pt>
                <c:pt idx="8">
                  <c:v>Сентябрь</c:v>
                </c:pt>
                <c:pt idx="9">
                  <c:v>Октябрь</c:v>
                </c:pt>
                <c:pt idx="10">
                  <c:v>Ноябрь</c:v>
                </c:pt>
                <c:pt idx="11">
                  <c:v>Декабрь</c:v>
                </c:pt>
              </c:strCache>
            </c:strRef>
          </c:cat>
          <c:val>
            <c:numRef>
              <c:f>График!$C$17:$C$28</c:f>
              <c:numCache>
                <c:formatCode>#,##0</c:formatCode>
                <c:ptCount val="12"/>
                <c:pt idx="0">
                  <c:v>0.9834262672599996</c:v>
                </c:pt>
                <c:pt idx="1">
                  <c:v>14.014450815010004</c:v>
                </c:pt>
                <c:pt idx="2">
                  <c:v>34.408186578850035</c:v>
                </c:pt>
                <c:pt idx="3">
                  <c:v>58.997396918849851</c:v>
                </c:pt>
                <c:pt idx="4">
                  <c:v>36.482238344130145</c:v>
                </c:pt>
                <c:pt idx="5">
                  <c:v>36.127519211109679</c:v>
                </c:pt>
                <c:pt idx="6">
                  <c:v>37.525230464130281</c:v>
                </c:pt>
                <c:pt idx="7">
                  <c:v>55.483545272160065</c:v>
                </c:pt>
                <c:pt idx="8">
                  <c:v>38.897661182700134</c:v>
                </c:pt>
                <c:pt idx="9">
                  <c:v>70.673856011509457</c:v>
                </c:pt>
                <c:pt idx="10">
                  <c:v>55.327356422349851</c:v>
                </c:pt>
                <c:pt idx="11">
                  <c:v>106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dropLines>
          <c:spPr>
            <a:ln w="9525" cap="flat" cmpd="sng" algn="ctr">
              <a:solidFill>
                <a:schemeClr val="dk1">
                  <a:lumMod val="35000"/>
                  <a:lumOff val="65000"/>
                  <a:alpha val="33000"/>
                </a:schemeClr>
              </a:solidFill>
              <a:round/>
            </a:ln>
            <a:effectLst/>
          </c:spPr>
        </c:dropLines>
        <c:smooth val="0"/>
        <c:axId val="131116456"/>
        <c:axId val="131113320"/>
      </c:lineChart>
      <c:catAx>
        <c:axId val="1311164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dk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spc="20" baseline="0">
                <a:solidFill>
                  <a:schemeClr val="dk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31113320"/>
        <c:crosses val="autoZero"/>
        <c:auto val="1"/>
        <c:lblAlgn val="ctr"/>
        <c:lblOffset val="100"/>
        <c:noMultiLvlLbl val="0"/>
      </c:catAx>
      <c:valAx>
        <c:axId val="131113320"/>
        <c:scaling>
          <c:orientation val="minMax"/>
        </c:scaling>
        <c:delete val="0"/>
        <c:axPos val="l"/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spc="20" baseline="0">
                <a:solidFill>
                  <a:schemeClr val="dk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31116456"/>
        <c:crosses val="autoZero"/>
        <c:crossBetween val="between"/>
      </c:valAx>
      <c:spPr>
        <a:gradFill>
          <a:gsLst>
            <a:gs pos="100000">
              <a:schemeClr val="lt1">
                <a:lumMod val="95000"/>
              </a:schemeClr>
            </a:gs>
            <a:gs pos="0">
              <a:schemeClr val="lt1"/>
            </a:gs>
          </a:gsLst>
          <a:lin ang="5400000" scaled="0"/>
        </a:gradFill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dk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solidFill>
      <a:schemeClr val="lt1"/>
    </a:solidFill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05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  <a:headEnd type="none" w="sm" len="sm"/>
        <a:tailEnd type="none" w="sm" len="sm"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bg1"/>
    </cs:fontRef>
    <cs:spPr>
      <a:solidFill>
        <a:schemeClr val="tx1">
          <a:lumMod val="50000"/>
          <a:lumOff val="50000"/>
        </a:schemeClr>
      </a:solidFill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>
          <a:alpha val="70000"/>
        </a:schemeClr>
      </a:solidFill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>
          <a:alpha val="70000"/>
        </a:schemeClr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gradFill>
        <a:gsLst>
          <a:gs pos="0">
            <a:schemeClr val="phClr"/>
          </a:gs>
          <a:gs pos="46000">
            <a:schemeClr val="phClr"/>
          </a:gs>
          <a:gs pos="100000">
            <a:schemeClr val="phClr">
              <a:lumMod val="20000"/>
              <a:lumOff val="80000"/>
              <a:alpha val="0"/>
            </a:schemeClr>
          </a:gs>
        </a:gsLst>
        <a:path path="circle">
          <a:fillToRect l="50000" t="-80000" r="50000" b="180000"/>
        </a:path>
      </a:gradFill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0">
              <a:schemeClr val="tx1">
                <a:lumMod val="5000"/>
                <a:lumOff val="95000"/>
              </a:schemeClr>
            </a:gs>
            <a:gs pos="100000">
              <a:schemeClr val="tx1">
                <a:lumMod val="15000"/>
                <a:lumOff val="85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0">
              <a:schemeClr val="tx1">
                <a:lumMod val="5000"/>
                <a:lumOff val="95000"/>
              </a:schemeClr>
            </a:gs>
            <a:gs pos="100000">
              <a:schemeClr val="tx1">
                <a:lumMod val="15000"/>
                <a:lumOff val="85000"/>
              </a:schemeClr>
            </a:gs>
          </a:gsLst>
          <a:lin ang="5400000" scaled="0"/>
        </a:gra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  <a:headEnd type="none" w="sm" len="sm"/>
        <a:tailEnd type="none" w="sm" len="sm"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00" b="1" kern="1200" cap="all" spc="5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30">
  <cs:axisTitle>
    <cs:lnRef idx="0"/>
    <cs:fillRef idx="0"/>
    <cs:effectRef idx="0"/>
    <cs:fontRef idx="minor">
      <a:schemeClr val="dk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b="0" kern="1200" spc="20" baseline="0"/>
  </cs:categoryAxis>
  <cs:chartArea mods="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>
  <cs:dataPoint3D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 cmpd="sng" algn="ctr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 cap="flat" cmpd="sng" algn="ctr">
        <a:solidFill>
          <a:schemeClr val="phClr"/>
        </a:solidFill>
        <a:round/>
      </a:ln>
    </cs:spPr>
  </cs:dataPointMarker>
  <cs:dataPointMarkerLayout symbol="circle" size="4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ln w="9525">
        <a:solidFill>
          <a:schemeClr val="dk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  <a:alpha val="33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>
        <a:solidFill>
          <a:schemeClr val="dk1">
            <a:lumMod val="15000"/>
            <a:lumOff val="85000"/>
          </a:schemeClr>
        </a:solidFill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dk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dk1"/>
    </cs:fontRef>
    <cs:spPr>
      <a:gradFill>
        <a:gsLst>
          <a:gs pos="100000">
            <a:schemeClr val="lt1">
              <a:lumMod val="95000"/>
            </a:schemeClr>
          </a:gs>
          <a:gs pos="0">
            <a:schemeClr val="lt1"/>
          </a:gs>
        </a:gsLst>
        <a:lin ang="5400000" scaled="0"/>
      </a:gradFill>
    </cs:spPr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dk1">
        <a:lumMod val="50000"/>
        <a:lumOff val="50000"/>
      </a:schemeClr>
    </cs:fontRef>
    <cs:defRPr sz="1862" kern="1200" cap="none" spc="2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 spc="20" baseline="0"/>
  </cs:valueAxis>
  <cs:wall>
    <cs:lnRef idx="0"/>
    <cs:fillRef idx="0"/>
    <cs:effectRef idx="0"/>
    <cs:fontRef idx="minor">
      <a:schemeClr val="dk1"/>
    </cs:fontRef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DEB813E-763B-4207-BFE3-55B8552A27DE}" type="datetimeFigureOut">
              <a:rPr lang="ru-RU" smtClean="0"/>
              <a:t>14.12.2023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377363"/>
            <a:ext cx="2946400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49688" y="9377363"/>
            <a:ext cx="2946400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88BA806-F77D-4312-80E0-CAE5676EA85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29347736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C091D2C-3E2B-4B0C-8829-B25BEB98F7F4}" type="datetimeFigureOut">
              <a:rPr lang="ru-RU" smtClean="0"/>
              <a:t>14.12.2023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36563" y="1233488"/>
            <a:ext cx="5924550" cy="33321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50" y="4751389"/>
            <a:ext cx="5438775" cy="38877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77363"/>
            <a:ext cx="2946400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9688" y="9377363"/>
            <a:ext cx="2946400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080ADF0-BFD2-476A-9699-90AA607DF73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344515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80ADF0-BFD2-476A-9699-90AA607DF73A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2666077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80ADF0-BFD2-476A-9699-90AA607DF73A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441386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80ADF0-BFD2-476A-9699-90AA607DF73A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0941561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80ADF0-BFD2-476A-9699-90AA607DF73A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658959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80ADF0-BFD2-476A-9699-90AA607DF73A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156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DDF61C-F322-4C76-B607-D574B8AF0E33}" type="datetime1">
              <a:rPr lang="en-US" smtClean="0"/>
              <a:t>12/14/2023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94C2C-E63C-42C7-9D75-1DF71E355AD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36026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0B4B1A-9693-4034-9381-65C78FC7155E}" type="datetime1">
              <a:rPr lang="en-US" smtClean="0"/>
              <a:t>12/14/2023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94C2C-E63C-42C7-9D75-1DF71E355AD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48036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8A2935-2DCB-4D70-9D62-897FFCE0677A}" type="datetime1">
              <a:rPr lang="en-US" smtClean="0"/>
              <a:t>12/14/2023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94C2C-E63C-42C7-9D75-1DF71E355AD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47282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7710C4-5B7F-4BF7-9B27-3804617CA903}" type="datetime1">
              <a:rPr lang="en-US" smtClean="0"/>
              <a:t>12/14/2023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94C2C-E63C-42C7-9D75-1DF71E355AD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519793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488EC0-019D-4ED6-87D4-D8F78B589D2E}" type="datetime1">
              <a:rPr lang="en-US" smtClean="0"/>
              <a:t>12/14/2023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94C2C-E63C-42C7-9D75-1DF71E355AD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87437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C4EFE0-BEC6-4EA3-B335-865A31D15564}" type="datetime1">
              <a:rPr lang="en-US" smtClean="0"/>
              <a:t>12/14/2023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94C2C-E63C-42C7-9D75-1DF71E355AD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615033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BBEFD7-AC92-4CEA-8EC1-982F4E163366}" type="datetime1">
              <a:rPr lang="en-US" smtClean="0"/>
              <a:t>12/14/2023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9448800" y="6473825"/>
            <a:ext cx="2743200" cy="365125"/>
          </a:xfrm>
        </p:spPr>
        <p:txBody>
          <a:bodyPr/>
          <a:lstStyle/>
          <a:p>
            <a:fld id="{A7F94C2C-E63C-42C7-9D75-1DF71E355AD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65074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76A5A1-F9A1-4A79-B56D-62375C0DAFB7}" type="datetime1">
              <a:rPr lang="en-US" smtClean="0"/>
              <a:t>12/14/2023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94C2C-E63C-42C7-9D75-1DF71E355AD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668833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4F531-13E2-46BC-8C5B-64076C584A54}" type="datetime1">
              <a:rPr lang="en-US" smtClean="0"/>
              <a:t>12/14/2023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94C2C-E63C-42C7-9D75-1DF71E355AD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069973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FAAA80-BA66-41FB-B2EC-50182CC5507F}" type="datetime1">
              <a:rPr lang="en-US" smtClean="0"/>
              <a:t>12/14/2023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94C2C-E63C-42C7-9D75-1DF71E355AD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318516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5BAE42-49CB-40AB-9CFB-391FDC4DE2A2}" type="datetime1">
              <a:rPr lang="en-US" smtClean="0"/>
              <a:t>12/14/2023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94C2C-E63C-42C7-9D75-1DF71E355AD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871103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72F589-51FC-4099-B13C-74F0C376CF7A}" type="datetime1">
              <a:rPr lang="en-US" smtClean="0"/>
              <a:t>12/14/2023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322129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82E007-CF4B-46C4-983E-834021844C7D}" type="datetime1">
              <a:rPr lang="en-US" smtClean="0"/>
              <a:t>12/14/2023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F94C2C-E63C-42C7-9D75-1DF71E355AD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764122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chart" Target="../charts/chart1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jpg"/><Relationship Id="rId5" Type="http://schemas.openxmlformats.org/officeDocument/2006/relationships/image" Target="../media/image6.pn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chart" Target="../charts/chart2.xml"/><Relationship Id="rId5" Type="http://schemas.openxmlformats.org/officeDocument/2006/relationships/image" Target="../media/image8.pn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png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png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/>
          <p:nvPr/>
        </p:nvSpPr>
        <p:spPr>
          <a:xfrm>
            <a:off x="20008" y="6436253"/>
            <a:ext cx="12157852" cy="0"/>
          </a:xfrm>
          <a:custGeom>
            <a:avLst/>
            <a:gdLst/>
            <a:ahLst/>
            <a:cxnLst/>
            <a:rect l="l" t="t" r="r" b="b"/>
            <a:pathLst>
              <a:path w="5752465">
                <a:moveTo>
                  <a:pt x="0" y="0"/>
                </a:moveTo>
                <a:lnTo>
                  <a:pt x="5751940" y="0"/>
                </a:lnTo>
              </a:path>
            </a:pathLst>
          </a:custGeom>
          <a:ln w="9525">
            <a:solidFill>
              <a:srgbClr val="003B59"/>
            </a:solidFill>
          </a:ln>
        </p:spPr>
        <p:txBody>
          <a:bodyPr wrap="square" lIns="0" tIns="0" rIns="0" bIns="0" rtlCol="0"/>
          <a:lstStyle/>
          <a:p>
            <a:endParaRPr sz="3804"/>
          </a:p>
        </p:txBody>
      </p:sp>
      <p:sp>
        <p:nvSpPr>
          <p:cNvPr id="9" name="object 9"/>
          <p:cNvSpPr/>
          <p:nvPr/>
        </p:nvSpPr>
        <p:spPr>
          <a:xfrm>
            <a:off x="9554901" y="438784"/>
            <a:ext cx="2621849" cy="581756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3804"/>
          </a:p>
        </p:txBody>
      </p:sp>
      <p:sp>
        <p:nvSpPr>
          <p:cNvPr id="10" name="TextBox 9"/>
          <p:cNvSpPr txBox="1"/>
          <p:nvPr/>
        </p:nvSpPr>
        <p:spPr>
          <a:xfrm>
            <a:off x="137191" y="2932065"/>
            <a:ext cx="740825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Мониторинг исполнения федерального бюджета</a:t>
            </a:r>
            <a:endParaRPr lang="ru-RU" sz="2400" b="1" dirty="0">
              <a:solidFill>
                <a:srgbClr val="11437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983" y="6402659"/>
            <a:ext cx="4848492" cy="3525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91" dirty="0" smtClean="0">
                <a:solidFill>
                  <a:schemeClr val="bg1">
                    <a:lumMod val="65000"/>
                  </a:schemeClr>
                </a:solidFill>
              </a:rPr>
              <a:t>www.moscow.roskazna.gov.ru</a:t>
            </a:r>
            <a:endParaRPr lang="ru-RU" sz="1691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384391" y="6402658"/>
            <a:ext cx="4831468" cy="3525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691" dirty="0">
                <a:solidFill>
                  <a:schemeClr val="bg1">
                    <a:lumMod val="65000"/>
                  </a:schemeClr>
                </a:solidFill>
              </a:rPr>
              <a:t> г. Москва, </a:t>
            </a:r>
            <a:r>
              <a:rPr lang="ru-RU" sz="1691" dirty="0" smtClean="0">
                <a:solidFill>
                  <a:schemeClr val="bg1">
                    <a:lumMod val="65000"/>
                  </a:schemeClr>
                </a:solidFill>
              </a:rPr>
              <a:t>14 декабря 2023 года</a:t>
            </a:r>
            <a:endParaRPr lang="ru-RU" sz="1691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37189" y="4560548"/>
            <a:ext cx="6953693" cy="15231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902" b="1" dirty="0" smtClean="0">
                <a:solidFill>
                  <a:srgbClr val="11437F"/>
                </a:solidFill>
              </a:rPr>
              <a:t>Кеворкова Марина Эрнестовна</a:t>
            </a:r>
            <a:endParaRPr lang="ru-RU" sz="1902" b="1" dirty="0">
              <a:solidFill>
                <a:srgbClr val="11437F"/>
              </a:solidFill>
            </a:endParaRPr>
          </a:p>
          <a:p>
            <a:endParaRPr lang="ru-RU" sz="1479" dirty="0" smtClean="0">
              <a:solidFill>
                <a:srgbClr val="11437F"/>
              </a:solidFill>
            </a:endParaRPr>
          </a:p>
          <a:p>
            <a:r>
              <a:rPr lang="ru-RU" sz="1479" dirty="0" smtClean="0">
                <a:solidFill>
                  <a:srgbClr val="11437F"/>
                </a:solidFill>
              </a:rPr>
              <a:t>Заместитель начальника Отдела расходов Управления </a:t>
            </a:r>
          </a:p>
          <a:p>
            <a:r>
              <a:rPr lang="ru-RU" sz="1479" dirty="0" smtClean="0">
                <a:solidFill>
                  <a:srgbClr val="11437F"/>
                </a:solidFill>
              </a:rPr>
              <a:t>Федерального казначейства по г. Москве</a:t>
            </a:r>
            <a:endParaRPr lang="ru-RU" sz="1479" dirty="0">
              <a:solidFill>
                <a:srgbClr val="11437F"/>
              </a:solidFill>
            </a:endParaRPr>
          </a:p>
          <a:p>
            <a:endParaRPr lang="ru-RU" sz="1479" dirty="0">
              <a:solidFill>
                <a:srgbClr val="11437F"/>
              </a:solidFill>
            </a:endParaRPr>
          </a:p>
          <a:p>
            <a:endParaRPr lang="ru-RU" sz="1479" dirty="0">
              <a:solidFill>
                <a:srgbClr val="11437F"/>
              </a:solidFill>
            </a:endParaRPr>
          </a:p>
        </p:txBody>
      </p:sp>
      <p:sp>
        <p:nvSpPr>
          <p:cNvPr id="16" name="object 2"/>
          <p:cNvSpPr/>
          <p:nvPr/>
        </p:nvSpPr>
        <p:spPr>
          <a:xfrm>
            <a:off x="2985" y="5666866"/>
            <a:ext cx="5609869" cy="330822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9525">
            <a:solidFill>
              <a:srgbClr val="003B59"/>
            </a:solidFill>
          </a:ln>
        </p:spPr>
        <p:txBody>
          <a:bodyPr wrap="square" lIns="0" tIns="0" rIns="0" bIns="0" rtlCol="0"/>
          <a:lstStyle/>
          <a:p>
            <a:endParaRPr sz="3804"/>
          </a:p>
        </p:txBody>
      </p:sp>
      <p:sp>
        <p:nvSpPr>
          <p:cNvPr id="14" name="object 2"/>
          <p:cNvSpPr/>
          <p:nvPr/>
        </p:nvSpPr>
        <p:spPr>
          <a:xfrm flipV="1">
            <a:off x="2984" y="530119"/>
            <a:ext cx="9334127" cy="374445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 sz="3804"/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066" y="68542"/>
            <a:ext cx="556648" cy="740484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2089447" y="223340"/>
            <a:ext cx="304917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b="1" dirty="0" smtClean="0">
                <a:solidFill>
                  <a:srgbClr val="43507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Управление Федерального казначейства</a:t>
            </a:r>
            <a:r>
              <a:rPr lang="en-US" sz="1100" b="1" dirty="0" smtClean="0">
                <a:solidFill>
                  <a:srgbClr val="43507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1100" b="1" dirty="0" smtClean="0">
                <a:solidFill>
                  <a:srgbClr val="43507B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100" b="1" dirty="0" smtClean="0">
                <a:solidFill>
                  <a:srgbClr val="43507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 г. Москве </a:t>
            </a:r>
            <a:endParaRPr lang="ru-RU" sz="1100" b="1" dirty="0">
              <a:solidFill>
                <a:srgbClr val="43507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4490" y="73979"/>
            <a:ext cx="607482" cy="7602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3692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066" y="68542"/>
            <a:ext cx="556648" cy="740484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2089447" y="223340"/>
            <a:ext cx="304917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b="1" dirty="0" smtClean="0">
                <a:solidFill>
                  <a:srgbClr val="43507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Управление Федерального казначейства</a:t>
            </a:r>
            <a:r>
              <a:rPr lang="en-US" sz="1100" b="1" dirty="0" smtClean="0">
                <a:solidFill>
                  <a:srgbClr val="43507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1100" b="1" dirty="0" smtClean="0">
                <a:solidFill>
                  <a:srgbClr val="43507B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100" b="1" dirty="0" smtClean="0">
                <a:solidFill>
                  <a:srgbClr val="43507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 г. Москве </a:t>
            </a:r>
            <a:endParaRPr lang="ru-RU" sz="1100" b="1" dirty="0">
              <a:solidFill>
                <a:srgbClr val="43507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4490" y="73979"/>
            <a:ext cx="607482" cy="760207"/>
          </a:xfrm>
          <a:prstGeom prst="rect">
            <a:avLst/>
          </a:prstGeom>
        </p:spPr>
      </p:pic>
      <p:sp>
        <p:nvSpPr>
          <p:cNvPr id="19" name="object 2"/>
          <p:cNvSpPr/>
          <p:nvPr/>
        </p:nvSpPr>
        <p:spPr>
          <a:xfrm flipV="1">
            <a:off x="2983" y="530119"/>
            <a:ext cx="12186035" cy="374445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 sz="3804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56683017"/>
              </p:ext>
            </p:extLst>
          </p:nvPr>
        </p:nvGraphicFramePr>
        <p:xfrm>
          <a:off x="186835" y="1363388"/>
          <a:ext cx="11778558" cy="2781250"/>
        </p:xfrm>
        <a:graphic>
          <a:graphicData uri="http://schemas.openxmlformats.org/drawingml/2006/table">
            <a:tbl>
              <a:tblPr/>
              <a:tblGrid>
                <a:gridCol w="1515640"/>
                <a:gridCol w="1052848"/>
                <a:gridCol w="1249534"/>
                <a:gridCol w="1156978"/>
                <a:gridCol w="1379696"/>
                <a:gridCol w="1420350"/>
                <a:gridCol w="1420350"/>
                <a:gridCol w="636667"/>
                <a:gridCol w="453618"/>
                <a:gridCol w="496996"/>
                <a:gridCol w="528988"/>
                <a:gridCol w="466893"/>
              </a:tblGrid>
              <a:tr h="405841">
                <a:tc gridSpan="11">
                  <a:txBody>
                    <a:bodyPr/>
                    <a:lstStyle/>
                    <a:p>
                      <a:pPr algn="ctr" fontAlgn="b"/>
                      <a:r>
                        <a:rPr lang="ru-RU" sz="2800" b="0" i="0" u="none" strike="noStrike" dirty="0">
                          <a:effectLst/>
                          <a:latin typeface="Calibri (Основной текст)ht"/>
                        </a:rPr>
                        <a:t>Мониторинг исполнения федерального бюджета</a:t>
                      </a:r>
                    </a:p>
                  </a:txBody>
                  <a:tcPr marL="8311" marR="8311" marT="831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endParaRPr lang="ru-RU" sz="2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311" marR="8311" marT="831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35232">
                <a:tc>
                  <a:txBody>
                    <a:bodyPr/>
                    <a:lstStyle/>
                    <a:p>
                      <a:pPr algn="ctr" fontAlgn="b"/>
                      <a:endParaRPr lang="ru-RU" sz="105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311" marR="8311" marT="831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050" b="0" i="0" u="none" strike="noStrike" dirty="0">
                        <a:effectLst/>
                        <a:latin typeface="Calibri (Основной текст)ht"/>
                      </a:endParaRPr>
                    </a:p>
                  </a:txBody>
                  <a:tcPr marL="8311" marR="8311" marT="831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050" b="0" i="0" u="none" strike="noStrike">
                        <a:effectLst/>
                        <a:latin typeface="Calibri (Основной текст)ht"/>
                      </a:endParaRPr>
                    </a:p>
                  </a:txBody>
                  <a:tcPr marL="8311" marR="8311" marT="831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b"/>
                      <a:endParaRPr lang="ru-RU" sz="1600" b="0" i="0" u="none" strike="noStrike" dirty="0">
                        <a:effectLst/>
                        <a:latin typeface="Calibri (Основной текст)ht"/>
                      </a:endParaRPr>
                    </a:p>
                  </a:txBody>
                  <a:tcPr marL="8311" marR="8311" marT="831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600" b="0" i="0" u="none" strike="noStrike">
                        <a:effectLst/>
                        <a:latin typeface="Calibri (Основной текст)ht"/>
                      </a:endParaRPr>
                    </a:p>
                  </a:txBody>
                  <a:tcPr marL="8311" marR="8311" marT="831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endParaRPr lang="ru-RU" sz="1050" b="0" i="0" u="none" strike="noStrike" dirty="0">
                        <a:effectLst/>
                        <a:latin typeface="Calibri (Основной текст)ht"/>
                      </a:endParaRPr>
                    </a:p>
                  </a:txBody>
                  <a:tcPr marL="8311" marR="8311" marT="831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endParaRPr lang="ru-RU" sz="105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311" marR="8311" marT="831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05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311" marR="8311" marT="831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57036">
                <a:tc>
                  <a:txBody>
                    <a:bodyPr/>
                    <a:lstStyle/>
                    <a:p>
                      <a:pPr algn="ctr" fontAlgn="b"/>
                      <a:endParaRPr lang="ru-RU" sz="105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311" marR="8311" marT="831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05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311" marR="8311" marT="831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05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311" marR="8311" marT="831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05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311" marR="8311" marT="831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05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311" marR="8311" marT="831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05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311" marR="8311" marT="831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05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311" marR="8311" marT="831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endParaRPr lang="ru-RU" sz="105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311" marR="8311" marT="831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endParaRPr lang="ru-RU" sz="105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311" marR="8311" marT="831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05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311" marR="8311" marT="831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57036">
                <a:tc>
                  <a:txBody>
                    <a:bodyPr/>
                    <a:lstStyle/>
                    <a:p>
                      <a:pPr algn="l" fontAlgn="b"/>
                      <a:endParaRPr lang="ru-RU" sz="105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311" marR="8311" marT="831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5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311" marR="8311" marT="831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5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311" marR="8311" marT="831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5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311" marR="8311" marT="831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5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311" marR="8311" marT="831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5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311" marR="8311" marT="831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5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311" marR="8311" marT="831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ru-RU" sz="105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311" marR="8311" marT="831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 fontAlgn="b"/>
                      <a:endParaRPr lang="ru-RU" sz="105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311" marR="8311" marT="831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ru-RU" sz="105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311" marR="8311" marT="831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1124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Направление расходования</a:t>
                      </a:r>
                    </a:p>
                  </a:txBody>
                  <a:tcPr marL="8311" marR="8311" marT="831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E97AD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КВР</a:t>
                      </a:r>
                    </a:p>
                  </a:txBody>
                  <a:tcPr marL="8311" marR="8311" marT="831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E97AD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ЛБО/БА</a:t>
                      </a:r>
                    </a:p>
                  </a:txBody>
                  <a:tcPr marL="8311" marR="8311" marT="831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E97AD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Прирост в сравнении с 2022 годом</a:t>
                      </a:r>
                    </a:p>
                  </a:txBody>
                  <a:tcPr marL="8311" marR="8311" marT="831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E97AD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Поставлено на учет БО (принятые)</a:t>
                      </a:r>
                    </a:p>
                  </a:txBody>
                  <a:tcPr marL="8311" marR="8311" marT="831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E97AD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Исполнено</a:t>
                      </a:r>
                    </a:p>
                  </a:txBody>
                  <a:tcPr marL="8311" marR="8311" marT="831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E97AD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Неиспользованные ЛБО</a:t>
                      </a:r>
                      <a:endParaRPr lang="ru-RU" sz="1000" b="1" i="0" u="none" strike="noStrike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8311" marR="8311" marT="831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E97AD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Контрактация</a:t>
                      </a:r>
                    </a:p>
                  </a:txBody>
                  <a:tcPr marL="8311" marR="8311" marT="831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E97A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Исполнение</a:t>
                      </a:r>
                    </a:p>
                  </a:txBody>
                  <a:tcPr marL="8311" marR="8311" marT="831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E97A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0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311" marR="8311" marT="831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23447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2023</a:t>
                      </a:r>
                    </a:p>
                  </a:txBody>
                  <a:tcPr marL="8311" marR="8311" marT="831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E97A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2022</a:t>
                      </a:r>
                    </a:p>
                  </a:txBody>
                  <a:tcPr marL="8311" marR="8311" marT="831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E97A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2023</a:t>
                      </a:r>
                    </a:p>
                  </a:txBody>
                  <a:tcPr marL="8311" marR="8311" marT="831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E97A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2022</a:t>
                      </a:r>
                    </a:p>
                  </a:txBody>
                  <a:tcPr marL="8311" marR="8311" marT="831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E97A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0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311" marR="8311" marT="831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57036"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i="0" u="none" strike="noStrike">
                          <a:effectLst/>
                          <a:latin typeface="+mn-lt"/>
                        </a:rPr>
                        <a:t>1</a:t>
                      </a:r>
                    </a:p>
                  </a:txBody>
                  <a:tcPr marL="8311" marR="8311" marT="831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i="0" u="none" strike="noStrike" dirty="0">
                          <a:effectLst/>
                          <a:latin typeface="+mn-lt"/>
                        </a:rPr>
                        <a:t>2</a:t>
                      </a:r>
                    </a:p>
                  </a:txBody>
                  <a:tcPr marL="8311" marR="8311" marT="831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i="0" u="none" strike="noStrike" dirty="0">
                          <a:effectLst/>
                          <a:latin typeface="+mn-lt"/>
                        </a:rPr>
                        <a:t>3</a:t>
                      </a:r>
                    </a:p>
                  </a:txBody>
                  <a:tcPr marL="8311" marR="8311" marT="831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i="0" u="none" strike="noStrike" dirty="0" smtClean="0">
                          <a:effectLst/>
                          <a:latin typeface="+mn-lt"/>
                        </a:rPr>
                        <a:t>4</a:t>
                      </a:r>
                      <a:endParaRPr lang="ru-RU" sz="1000" b="1" i="0" u="none" strike="noStrike" dirty="0">
                        <a:effectLst/>
                        <a:latin typeface="+mn-lt"/>
                      </a:endParaRPr>
                    </a:p>
                  </a:txBody>
                  <a:tcPr marL="8311" marR="8311" marT="831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i="0" u="none" strike="noStrike" dirty="0" smtClean="0">
                          <a:effectLst/>
                          <a:latin typeface="+mn-lt"/>
                        </a:rPr>
                        <a:t>5</a:t>
                      </a:r>
                      <a:endParaRPr lang="ru-RU" sz="1000" b="1" i="0" u="none" strike="noStrike" dirty="0">
                        <a:effectLst/>
                        <a:latin typeface="+mn-lt"/>
                      </a:endParaRPr>
                    </a:p>
                  </a:txBody>
                  <a:tcPr marL="8311" marR="8311" marT="831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 smtClean="0">
                          <a:effectLst/>
                          <a:latin typeface="+mn-lt"/>
                        </a:rPr>
                        <a:t>6</a:t>
                      </a:r>
                      <a:endParaRPr lang="ru-RU" sz="1000" b="1" i="0" u="none" strike="noStrike" dirty="0">
                        <a:effectLst/>
                        <a:latin typeface="+mn-lt"/>
                      </a:endParaRPr>
                    </a:p>
                  </a:txBody>
                  <a:tcPr marL="8311" marR="8311" marT="831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 smtClean="0">
                          <a:effectLst/>
                          <a:latin typeface="+mn-lt"/>
                        </a:rPr>
                        <a:t>7</a:t>
                      </a:r>
                      <a:r>
                        <a:rPr lang="en-US" sz="1000" b="1" i="0" u="none" strike="noStrike" dirty="0" smtClean="0">
                          <a:effectLst/>
                          <a:latin typeface="+mn-lt"/>
                        </a:rPr>
                        <a:t>=3-6</a:t>
                      </a:r>
                      <a:endParaRPr lang="ru-RU" sz="1000" b="1" i="0" u="none" strike="noStrike" dirty="0">
                        <a:effectLst/>
                        <a:latin typeface="+mn-lt"/>
                      </a:endParaRPr>
                    </a:p>
                  </a:txBody>
                  <a:tcPr marL="8311" marR="8311" marT="831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 smtClean="0">
                          <a:effectLst/>
                          <a:latin typeface="+mn-lt"/>
                        </a:rPr>
                        <a:t>8 </a:t>
                      </a:r>
                      <a:r>
                        <a:rPr lang="ru-RU" sz="1000" b="1" i="0" u="none" strike="noStrike" dirty="0">
                          <a:effectLst/>
                          <a:latin typeface="+mn-lt"/>
                        </a:rPr>
                        <a:t>= </a:t>
                      </a:r>
                      <a:r>
                        <a:rPr lang="ru-RU" sz="1000" b="1" i="0" u="none" strike="noStrike" dirty="0" smtClean="0">
                          <a:effectLst/>
                          <a:latin typeface="+mn-lt"/>
                        </a:rPr>
                        <a:t>5/3</a:t>
                      </a:r>
                      <a:endParaRPr lang="ru-RU" sz="1000" b="1" i="0" u="none" strike="noStrike" dirty="0">
                        <a:effectLst/>
                        <a:latin typeface="+mn-lt"/>
                      </a:endParaRPr>
                    </a:p>
                  </a:txBody>
                  <a:tcPr marL="8311" marR="8311" marT="831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i="0" u="none" strike="noStrike" dirty="0" smtClean="0">
                          <a:effectLst/>
                          <a:latin typeface="+mn-lt"/>
                        </a:rPr>
                        <a:t>9</a:t>
                      </a:r>
                      <a:endParaRPr lang="ru-RU" sz="1000" b="1" i="0" u="none" strike="noStrike" dirty="0">
                        <a:effectLst/>
                        <a:latin typeface="+mn-lt"/>
                      </a:endParaRPr>
                    </a:p>
                  </a:txBody>
                  <a:tcPr marL="8311" marR="8311" marT="831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 smtClean="0">
                          <a:effectLst/>
                          <a:latin typeface="+mn-lt"/>
                        </a:rPr>
                        <a:t>10 </a:t>
                      </a:r>
                      <a:r>
                        <a:rPr lang="ru-RU" sz="1000" b="1" i="0" u="none" strike="noStrike" dirty="0">
                          <a:effectLst/>
                          <a:latin typeface="+mn-lt"/>
                        </a:rPr>
                        <a:t>= </a:t>
                      </a:r>
                      <a:r>
                        <a:rPr lang="ru-RU" sz="1000" b="1" i="0" u="none" strike="noStrike" dirty="0" smtClean="0">
                          <a:effectLst/>
                          <a:latin typeface="+mn-lt"/>
                        </a:rPr>
                        <a:t>6/3</a:t>
                      </a:r>
                      <a:endParaRPr lang="ru-RU" sz="1000" b="1" i="0" u="none" strike="noStrike" dirty="0">
                        <a:effectLst/>
                        <a:latin typeface="+mn-lt"/>
                      </a:endParaRPr>
                    </a:p>
                  </a:txBody>
                  <a:tcPr marL="8311" marR="8311" marT="831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i="0" u="none" strike="noStrike" dirty="0" smtClean="0">
                          <a:effectLst/>
                          <a:latin typeface="+mn-lt"/>
                        </a:rPr>
                        <a:t>11</a:t>
                      </a:r>
                      <a:endParaRPr lang="ru-RU" sz="1000" b="1" i="0" u="none" strike="noStrike" dirty="0">
                        <a:effectLst/>
                        <a:latin typeface="+mn-lt"/>
                      </a:endParaRPr>
                    </a:p>
                  </a:txBody>
                  <a:tcPr marL="8311" marR="8311" marT="831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0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311" marR="8311" marT="831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57036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effectLst/>
                          <a:latin typeface="+mn-lt"/>
                        </a:rPr>
                        <a:t>Социальное обеспечение</a:t>
                      </a:r>
                    </a:p>
                  </a:txBody>
                  <a:tcPr marL="8311" marR="8311" marT="831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effectLst/>
                          <a:latin typeface="+mn-lt"/>
                        </a:rPr>
                        <a:t>100, 300</a:t>
                      </a:r>
                    </a:p>
                  </a:txBody>
                  <a:tcPr marL="8311" marR="8311" marT="831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2 047 768 676 601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1" i="0" u="none" strike="noStrike" dirty="0">
                          <a:solidFill>
                            <a:srgbClr val="00B050"/>
                          </a:solidFill>
                          <a:effectLst/>
                          <a:latin typeface="+mn-lt"/>
                        </a:rPr>
                        <a:t>111%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2 004 642 278 683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1 970 911 077 547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>
                          <a:effectLst/>
                          <a:latin typeface="+mn-lt"/>
                        </a:rPr>
                        <a:t>76 857 599 054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i="0" u="none" strike="noStrike">
                          <a:solidFill>
                            <a:srgbClr val="00B050"/>
                          </a:solidFill>
                          <a:effectLst/>
                          <a:latin typeface="+mn-lt"/>
                        </a:rPr>
                        <a:t>98%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i="0" u="none" strike="noStrike">
                          <a:effectLst/>
                          <a:latin typeface="+mn-lt"/>
                        </a:rPr>
                        <a:t>97%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i="0" u="none" strike="noStrike">
                          <a:solidFill>
                            <a:srgbClr val="00B050"/>
                          </a:solidFill>
                          <a:effectLst/>
                          <a:latin typeface="+mn-lt"/>
                        </a:rPr>
                        <a:t>96%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i="0" u="none" strike="noStrike">
                          <a:effectLst/>
                          <a:latin typeface="+mn-lt"/>
                        </a:rPr>
                        <a:t>93%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0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311" marR="8311" marT="831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57036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effectLst/>
                          <a:latin typeface="+mn-lt"/>
                        </a:rPr>
                        <a:t>Товары, работы, услуги</a:t>
                      </a:r>
                    </a:p>
                  </a:txBody>
                  <a:tcPr marL="8311" marR="8311" marT="831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effectLst/>
                          <a:latin typeface="+mn-lt"/>
                        </a:rPr>
                        <a:t>200, 323, 410</a:t>
                      </a:r>
                    </a:p>
                  </a:txBody>
                  <a:tcPr marL="8311" marR="8311" marT="831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545 327 721 443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1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0%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548 929 517 646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460 721 652 441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effectLst/>
                          <a:latin typeface="+mn-lt"/>
                        </a:rPr>
                        <a:t>84 606 069 002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i="0" u="none" strike="noStrike" dirty="0">
                          <a:solidFill>
                            <a:srgbClr val="00B050"/>
                          </a:solidFill>
                          <a:effectLst/>
                          <a:latin typeface="+mn-lt"/>
                        </a:rPr>
                        <a:t>101%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i="0" u="none" strike="noStrike">
                          <a:effectLst/>
                          <a:latin typeface="+mn-lt"/>
                        </a:rPr>
                        <a:t>99%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i="0" u="none" strike="noStrike">
                          <a:solidFill>
                            <a:srgbClr val="00B050"/>
                          </a:solidFill>
                          <a:effectLst/>
                          <a:latin typeface="+mn-lt"/>
                        </a:rPr>
                        <a:t>84%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i="0" u="none" strike="noStrike" dirty="0">
                          <a:effectLst/>
                          <a:latin typeface="+mn-lt"/>
                        </a:rPr>
                        <a:t>83%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риск</a:t>
                      </a:r>
                      <a:endParaRPr lang="ru-RU" sz="1000" b="1" i="0" u="none" strike="noStrike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8311" marR="8311" marT="831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57036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effectLst/>
                          <a:latin typeface="+mn-lt"/>
                        </a:rPr>
                        <a:t>МБТ</a:t>
                      </a:r>
                    </a:p>
                  </a:txBody>
                  <a:tcPr marL="8311" marR="8311" marT="831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effectLst/>
                          <a:latin typeface="+mn-lt"/>
                        </a:rPr>
                        <a:t>500</a:t>
                      </a:r>
                    </a:p>
                  </a:txBody>
                  <a:tcPr marL="8311" marR="8311" marT="831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35 388 354 600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1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-40%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34 979 396 200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32 355 287 055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effectLst/>
                          <a:latin typeface="+mn-lt"/>
                        </a:rPr>
                        <a:t>3 033 067 545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i="0" u="none" strike="noStrike" dirty="0">
                          <a:solidFill>
                            <a:srgbClr val="00B050"/>
                          </a:solidFill>
                          <a:effectLst/>
                          <a:latin typeface="+mn-lt"/>
                        </a:rPr>
                        <a:t>99%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i="0" u="none" strike="noStrike">
                          <a:effectLst/>
                          <a:latin typeface="+mn-lt"/>
                        </a:rPr>
                        <a:t>98%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i="0" u="none" strike="noStrike" dirty="0">
                          <a:solidFill>
                            <a:srgbClr val="00B050"/>
                          </a:solidFill>
                          <a:effectLst/>
                          <a:latin typeface="+mn-lt"/>
                        </a:rPr>
                        <a:t>91%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i="0" u="none" strike="noStrike" dirty="0">
                          <a:effectLst/>
                          <a:latin typeface="+mn-lt"/>
                        </a:rPr>
                        <a:t>79%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0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311" marR="8311" marT="831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06319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effectLst/>
                          <a:latin typeface="+mn-lt"/>
                        </a:rPr>
                        <a:t>Субсидии</a:t>
                      </a:r>
                    </a:p>
                  </a:txBody>
                  <a:tcPr marL="8311" marR="8311" marT="8311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effectLst/>
                          <a:latin typeface="+mn-lt"/>
                        </a:rPr>
                        <a:t>460, 600, 810, 820</a:t>
                      </a:r>
                    </a:p>
                  </a:txBody>
                  <a:tcPr marL="8311" marR="8311" marT="831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421 110 972 038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1" i="0" u="none" strike="noStrike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-34%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471 863 791 591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351 520 536 086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effectLst/>
                          <a:latin typeface="+mn-lt"/>
                        </a:rPr>
                        <a:t>69 590 435 952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i="0" u="none" strike="noStrike" dirty="0">
                          <a:solidFill>
                            <a:srgbClr val="00B050"/>
                          </a:solidFill>
                          <a:effectLst/>
                          <a:latin typeface="+mn-lt"/>
                        </a:rPr>
                        <a:t>112%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i="0" u="none" strike="noStrike" dirty="0">
                          <a:effectLst/>
                          <a:latin typeface="+mn-lt"/>
                        </a:rPr>
                        <a:t>100%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83%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i="0" u="none" strike="noStrike" dirty="0">
                          <a:effectLst/>
                          <a:latin typeface="+mn-lt"/>
                        </a:rPr>
                        <a:t>89%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0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311" marR="8311" marT="831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57036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effectLst/>
                          <a:latin typeface="+mn-lt"/>
                        </a:rPr>
                        <a:t>Иное</a:t>
                      </a:r>
                    </a:p>
                  </a:txBody>
                  <a:tcPr marL="8311" marR="8311" marT="831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>
                          <a:effectLst/>
                          <a:latin typeface="+mn-lt"/>
                        </a:rPr>
                        <a:t>830 - 880</a:t>
                      </a:r>
                    </a:p>
                  </a:txBody>
                  <a:tcPr marL="8311" marR="8311" marT="831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2 367 725 865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1" i="0" u="none" strike="noStrike">
                          <a:solidFill>
                            <a:srgbClr val="00B050"/>
                          </a:solidFill>
                          <a:effectLst/>
                          <a:latin typeface="+mn-lt"/>
                        </a:rPr>
                        <a:t>2%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2 407 847 913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2 314 575 319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000" b="0" i="0" u="none" strike="noStrike" dirty="0">
                          <a:effectLst/>
                          <a:latin typeface="+mn-lt"/>
                        </a:rPr>
                        <a:t>53 150 546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i="0" u="none" strike="noStrike">
                          <a:solidFill>
                            <a:srgbClr val="00B050"/>
                          </a:solidFill>
                          <a:effectLst/>
                          <a:latin typeface="+mn-lt"/>
                        </a:rPr>
                        <a:t>102%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i="0" u="none" strike="noStrike">
                          <a:effectLst/>
                          <a:latin typeface="+mn-lt"/>
                        </a:rPr>
                        <a:t>94%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i="0" u="none" strike="noStrike">
                          <a:solidFill>
                            <a:srgbClr val="00B050"/>
                          </a:solidFill>
                          <a:effectLst/>
                          <a:latin typeface="+mn-lt"/>
                        </a:rPr>
                        <a:t>98%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000" b="1" i="0" u="none" strike="noStrike" dirty="0">
                          <a:effectLst/>
                          <a:latin typeface="+mn-lt"/>
                        </a:rPr>
                        <a:t>92%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0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311" marR="8311" marT="831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65843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effectLst/>
                          <a:latin typeface="+mn-lt"/>
                        </a:rPr>
                        <a:t>Итого:</a:t>
                      </a:r>
                    </a:p>
                  </a:txBody>
                  <a:tcPr marL="8311" marR="8311" marT="831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3 051 963 450 547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1" i="0" u="none" strike="noStrike" dirty="0">
                          <a:solidFill>
                            <a:srgbClr val="00B050"/>
                          </a:solidFill>
                          <a:effectLst/>
                          <a:latin typeface="+mn-lt"/>
                        </a:rPr>
                        <a:t>38%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1" i="0" u="none" strike="noStrike" dirty="0">
                          <a:effectLst/>
                          <a:latin typeface="+mn-lt"/>
                        </a:rPr>
                        <a:t>3 062 822 832 032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1" i="0" u="none" strike="noStrike" dirty="0">
                          <a:effectLst/>
                          <a:latin typeface="+mn-lt"/>
                        </a:rPr>
                        <a:t>2 817 823 128 447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234 140 322 100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 dirty="0">
                          <a:solidFill>
                            <a:srgbClr val="00B050"/>
                          </a:solidFill>
                          <a:effectLst/>
                          <a:latin typeface="+mn-lt"/>
                        </a:rPr>
                        <a:t>100%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 dirty="0">
                          <a:effectLst/>
                          <a:latin typeface="+mn-lt"/>
                        </a:rPr>
                        <a:t>98%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 dirty="0">
                          <a:solidFill>
                            <a:srgbClr val="00B050"/>
                          </a:solidFill>
                          <a:effectLst/>
                          <a:latin typeface="+mn-lt"/>
                        </a:rPr>
                        <a:t>92%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 dirty="0">
                          <a:effectLst/>
                          <a:latin typeface="+mn-lt"/>
                        </a:rPr>
                        <a:t>89%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0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311" marR="8311" marT="8311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6895723" y="284895"/>
            <a:ext cx="52962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11437F"/>
                </a:solidFill>
                <a:cs typeface="Arial" panose="020B0604020202020204" pitchFamily="34" charset="0"/>
              </a:rPr>
              <a:t>Динамика исполнения </a:t>
            </a:r>
            <a:r>
              <a:rPr lang="ru-RU" b="1" dirty="0">
                <a:solidFill>
                  <a:srgbClr val="11437F"/>
                </a:solidFill>
                <a:cs typeface="Arial" panose="020B0604020202020204" pitchFamily="34" charset="0"/>
              </a:rPr>
              <a:t>федерального бюджета</a:t>
            </a: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88479" y="3128250"/>
            <a:ext cx="553828" cy="320132"/>
          </a:xfrm>
          <a:prstGeom prst="rect">
            <a:avLst/>
          </a:prstGeom>
        </p:spPr>
      </p:pic>
      <p:sp>
        <p:nvSpPr>
          <p:cNvPr id="2" name="Номер слайда 1"/>
          <p:cNvSpPr>
            <a:spLocks noGrp="1"/>
          </p:cNvSpPr>
          <p:nvPr>
            <p:ph type="sldNum" sz="quarter" idx="7"/>
          </p:nvPr>
        </p:nvSpPr>
        <p:spPr>
          <a:xfrm>
            <a:off x="9346316" y="6492875"/>
            <a:ext cx="2743200" cy="365125"/>
          </a:xfrm>
        </p:spPr>
        <p:txBody>
          <a:bodyPr/>
          <a:lstStyle/>
          <a:p>
            <a:fld id="{B6F15528-21DE-4FAA-801E-634DDDAF4B2B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451063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object 9"/>
          <p:cNvSpPr/>
          <p:nvPr/>
        </p:nvSpPr>
        <p:spPr>
          <a:xfrm>
            <a:off x="9597854" y="668361"/>
            <a:ext cx="2621849" cy="581756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3804" dirty="0"/>
          </a:p>
        </p:txBody>
      </p:sp>
      <p:sp>
        <p:nvSpPr>
          <p:cNvPr id="4" name="Выноска 2 (без границы) 3"/>
          <p:cNvSpPr/>
          <p:nvPr/>
        </p:nvSpPr>
        <p:spPr>
          <a:xfrm flipH="1">
            <a:off x="8437937" y="1126415"/>
            <a:ext cx="567015" cy="468578"/>
          </a:xfrm>
          <a:prstGeom prst="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137618"/>
              <a:gd name="adj6" fmla="val -40281"/>
            </a:avLst>
          </a:prstGeom>
          <a:ln w="190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object 2"/>
          <p:cNvSpPr/>
          <p:nvPr/>
        </p:nvSpPr>
        <p:spPr>
          <a:xfrm flipV="1">
            <a:off x="2983" y="530119"/>
            <a:ext cx="12186035" cy="374445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 sz="3804"/>
          </a:p>
        </p:txBody>
      </p:sp>
      <p:pic>
        <p:nvPicPr>
          <p:cNvPr id="17" name="Рисунок 1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066" y="68542"/>
            <a:ext cx="556648" cy="740484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1914996" y="145398"/>
            <a:ext cx="341103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b="1" dirty="0" smtClean="0">
                <a:solidFill>
                  <a:srgbClr val="43507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Управление Федерального казначейства</a:t>
            </a:r>
            <a:r>
              <a:rPr lang="en-US" sz="1100" b="1" dirty="0" smtClean="0">
                <a:solidFill>
                  <a:srgbClr val="43507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1100" b="1" dirty="0" smtClean="0">
                <a:solidFill>
                  <a:srgbClr val="43507B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100" b="1" dirty="0" smtClean="0">
                <a:solidFill>
                  <a:srgbClr val="43507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 г. Москве </a:t>
            </a:r>
            <a:endParaRPr lang="ru-RU" sz="1100" b="1" dirty="0">
              <a:solidFill>
                <a:srgbClr val="43507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4490" y="73979"/>
            <a:ext cx="607482" cy="760207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6061172" y="130916"/>
            <a:ext cx="59091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11437F"/>
                </a:solidFill>
                <a:cs typeface="Arial" panose="020B0604020202020204" pitchFamily="34" charset="0"/>
              </a:rPr>
              <a:t>Контрольные точки исполнения федерального бюджета по расходам</a:t>
            </a:r>
            <a:endParaRPr lang="ru-RU" b="1" dirty="0">
              <a:solidFill>
                <a:srgbClr val="11437F"/>
              </a:solidFill>
              <a:cs typeface="Arial" panose="020B0604020202020204" pitchFamily="34" charset="0"/>
            </a:endParaRPr>
          </a:p>
        </p:txBody>
      </p:sp>
      <p:graphicFrame>
        <p:nvGraphicFramePr>
          <p:cNvPr id="29" name="Диаграмма 2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6558998"/>
              </p:ext>
            </p:extLst>
          </p:nvPr>
        </p:nvGraphicFramePr>
        <p:xfrm>
          <a:off x="2202389" y="1675857"/>
          <a:ext cx="9401239" cy="527004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30" name="TextBox 29"/>
          <p:cNvSpPr txBox="1"/>
          <p:nvPr/>
        </p:nvSpPr>
        <p:spPr>
          <a:xfrm>
            <a:off x="593225" y="1772973"/>
            <a:ext cx="369703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b="1" dirty="0" smtClean="0">
                <a:solidFill>
                  <a:srgbClr val="11437F"/>
                </a:solidFill>
                <a:cs typeface="Arial" panose="020B0604020202020204" pitchFamily="34" charset="0"/>
              </a:rPr>
              <a:t>1.7 – Госконтракты ПБС ФБ заключены (принятое БО)</a:t>
            </a:r>
            <a:endParaRPr lang="ru-RU" sz="1100" b="1" dirty="0">
              <a:solidFill>
                <a:srgbClr val="11437F"/>
              </a:solidFill>
              <a:cs typeface="Arial" panose="020B0604020202020204" pitchFamily="34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576111" y="4274799"/>
            <a:ext cx="369703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b="1" dirty="0" smtClean="0">
                <a:solidFill>
                  <a:srgbClr val="11437F"/>
                </a:solidFill>
                <a:cs typeface="Arial" panose="020B0604020202020204" pitchFamily="34" charset="0"/>
              </a:rPr>
              <a:t>1.8.1 </a:t>
            </a:r>
            <a:r>
              <a:rPr lang="ru-RU" sz="1100" b="1" dirty="0">
                <a:solidFill>
                  <a:srgbClr val="11437F"/>
                </a:solidFill>
                <a:cs typeface="Arial" panose="020B0604020202020204" pitchFamily="34" charset="0"/>
              </a:rPr>
              <a:t>- Оплата ГК за счет основных лимитов текущего года 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568038" y="4866041"/>
            <a:ext cx="369703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b="1" dirty="0" smtClean="0">
                <a:solidFill>
                  <a:srgbClr val="11437F"/>
                </a:solidFill>
                <a:cs typeface="Arial" panose="020B0604020202020204" pitchFamily="34" charset="0"/>
              </a:rPr>
              <a:t>2.5 </a:t>
            </a:r>
            <a:r>
              <a:rPr lang="ru-RU" sz="1100" b="1" dirty="0">
                <a:solidFill>
                  <a:srgbClr val="11437F"/>
                </a:solidFill>
                <a:cs typeface="Arial" panose="020B0604020202020204" pitchFamily="34" charset="0"/>
              </a:rPr>
              <a:t>- Кассовые выплаты из федерального бюджета в рамках предоставления МБТ </a:t>
            </a:r>
            <a:r>
              <a:rPr lang="ru-RU" sz="1100" b="1" dirty="0" smtClean="0">
                <a:solidFill>
                  <a:srgbClr val="11437F"/>
                </a:solidFill>
                <a:cs typeface="Arial" panose="020B0604020202020204" pitchFamily="34" charset="0"/>
              </a:rPr>
              <a:t>произведены</a:t>
            </a:r>
            <a:endParaRPr lang="ru-RU" sz="1100" b="1" dirty="0">
              <a:solidFill>
                <a:srgbClr val="11437F"/>
              </a:solidFill>
              <a:cs typeface="Arial" panose="020B0604020202020204" pitchFamily="34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559074" y="5508906"/>
            <a:ext cx="369703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b="1" dirty="0" smtClean="0">
                <a:solidFill>
                  <a:srgbClr val="11437F"/>
                </a:solidFill>
                <a:cs typeface="Arial" panose="020B0604020202020204" pitchFamily="34" charset="0"/>
              </a:rPr>
              <a:t>3.4 </a:t>
            </a:r>
            <a:r>
              <a:rPr lang="ru-RU" sz="1100" b="1" dirty="0">
                <a:solidFill>
                  <a:srgbClr val="11437F"/>
                </a:solidFill>
                <a:cs typeface="Arial" panose="020B0604020202020204" pitchFamily="34" charset="0"/>
              </a:rPr>
              <a:t>- Соглашения о предоставлении субсидий юр. лицам (кроме БУ, АУ) заключены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568038" y="6147799"/>
            <a:ext cx="369703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b="1" dirty="0" smtClean="0">
                <a:solidFill>
                  <a:srgbClr val="11437F"/>
                </a:solidFill>
                <a:cs typeface="Arial" panose="020B0604020202020204" pitchFamily="34" charset="0"/>
              </a:rPr>
              <a:t>3.7 </a:t>
            </a:r>
            <a:r>
              <a:rPr lang="ru-RU" sz="1100" b="1" dirty="0">
                <a:solidFill>
                  <a:srgbClr val="11437F"/>
                </a:solidFill>
                <a:cs typeface="Arial" panose="020B0604020202020204" pitchFamily="34" charset="0"/>
              </a:rPr>
              <a:t>- Перечислены субсидии юр. лицам (ИП)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585909" y="2363232"/>
            <a:ext cx="369703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b="1" dirty="0" smtClean="0">
                <a:solidFill>
                  <a:srgbClr val="11437F"/>
                </a:solidFill>
                <a:cs typeface="Arial" panose="020B0604020202020204" pitchFamily="34" charset="0"/>
              </a:rPr>
              <a:t>1.7.1 </a:t>
            </a:r>
            <a:r>
              <a:rPr lang="ru-RU" sz="1100" b="1" dirty="0">
                <a:solidFill>
                  <a:srgbClr val="11437F"/>
                </a:solidFill>
                <a:cs typeface="Arial" panose="020B0604020202020204" pitchFamily="34" charset="0"/>
              </a:rPr>
              <a:t>- Госконтракты ПБС </a:t>
            </a:r>
            <a:r>
              <a:rPr lang="ru-RU" sz="1100" b="1" dirty="0" smtClean="0">
                <a:solidFill>
                  <a:srgbClr val="11437F"/>
                </a:solidFill>
                <a:cs typeface="Arial" panose="020B0604020202020204" pitchFamily="34" charset="0"/>
              </a:rPr>
              <a:t>ФБ за счет ЛБО текущего года </a:t>
            </a:r>
            <a:r>
              <a:rPr lang="ru-RU" sz="1100" b="1" dirty="0">
                <a:solidFill>
                  <a:srgbClr val="11437F"/>
                </a:solidFill>
                <a:cs typeface="Arial" panose="020B0604020202020204" pitchFamily="34" charset="0"/>
              </a:rPr>
              <a:t>заключены (принятое БО)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577059" y="3033958"/>
            <a:ext cx="369703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b="1" dirty="0" smtClean="0">
                <a:solidFill>
                  <a:srgbClr val="11437F"/>
                </a:solidFill>
                <a:cs typeface="Arial" panose="020B0604020202020204" pitchFamily="34" charset="0"/>
              </a:rPr>
              <a:t>1.7.2 </a:t>
            </a:r>
            <a:r>
              <a:rPr lang="ru-RU" sz="1100" b="1" dirty="0">
                <a:solidFill>
                  <a:srgbClr val="11437F"/>
                </a:solidFill>
                <a:cs typeface="Arial" panose="020B0604020202020204" pitchFamily="34" charset="0"/>
              </a:rPr>
              <a:t>- контрактация на 1 год планового периода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576111" y="3666122"/>
            <a:ext cx="369703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b="1" dirty="0" smtClean="0">
                <a:solidFill>
                  <a:srgbClr val="11437F"/>
                </a:solidFill>
                <a:cs typeface="Arial" panose="020B0604020202020204" pitchFamily="34" charset="0"/>
              </a:rPr>
              <a:t>1.7.3 </a:t>
            </a:r>
            <a:r>
              <a:rPr lang="ru-RU" sz="1100" b="1" dirty="0">
                <a:solidFill>
                  <a:srgbClr val="11437F"/>
                </a:solidFill>
                <a:cs typeface="Arial" panose="020B0604020202020204" pitchFamily="34" charset="0"/>
              </a:rPr>
              <a:t>- контрактация на 2 год планового периода</a:t>
            </a:r>
          </a:p>
        </p:txBody>
      </p:sp>
      <p:grpSp>
        <p:nvGrpSpPr>
          <p:cNvPr id="46" name="Группа 45"/>
          <p:cNvGrpSpPr/>
          <p:nvPr/>
        </p:nvGrpSpPr>
        <p:grpSpPr>
          <a:xfrm>
            <a:off x="11078645" y="2303411"/>
            <a:ext cx="670360" cy="634598"/>
            <a:chOff x="3594167" y="151116"/>
            <a:chExt cx="670360" cy="634598"/>
          </a:xfrm>
        </p:grpSpPr>
        <p:cxnSp>
          <p:nvCxnSpPr>
            <p:cNvPr id="47" name="Прямая соединительная линия 46"/>
            <p:cNvCxnSpPr/>
            <p:nvPr/>
          </p:nvCxnSpPr>
          <p:spPr>
            <a:xfrm flipH="1">
              <a:off x="3901902" y="329216"/>
              <a:ext cx="3619" cy="186741"/>
            </a:xfrm>
            <a:prstGeom prst="line">
              <a:avLst/>
            </a:prstGeom>
            <a:ln>
              <a:headEnd w="lg" len="lg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48" name="Равнобедренный треугольник 47"/>
            <p:cNvSpPr/>
            <p:nvPr/>
          </p:nvSpPr>
          <p:spPr>
            <a:xfrm>
              <a:off x="3867190" y="570270"/>
              <a:ext cx="62225" cy="45719"/>
            </a:xfrm>
            <a:prstGeom prst="triangl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9" name="TextBox 48"/>
            <p:cNvSpPr txBox="1"/>
            <p:nvPr/>
          </p:nvSpPr>
          <p:spPr>
            <a:xfrm>
              <a:off x="3736473" y="151116"/>
              <a:ext cx="419587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800" b="1" dirty="0" smtClean="0"/>
                <a:t>100%</a:t>
              </a:r>
              <a:endParaRPr lang="ru-RU" sz="800" b="1" dirty="0"/>
            </a:p>
          </p:txBody>
        </p:sp>
        <p:sp>
          <p:nvSpPr>
            <p:cNvPr id="50" name="TextBox 49"/>
            <p:cNvSpPr txBox="1"/>
            <p:nvPr/>
          </p:nvSpPr>
          <p:spPr>
            <a:xfrm>
              <a:off x="3594167" y="570270"/>
              <a:ext cx="670360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800" b="1" dirty="0" smtClean="0"/>
                <a:t>01.07.2023</a:t>
              </a:r>
              <a:endParaRPr lang="ru-RU" sz="800" b="1" dirty="0"/>
            </a:p>
          </p:txBody>
        </p:sp>
      </p:grpSp>
      <p:grpSp>
        <p:nvGrpSpPr>
          <p:cNvPr id="51" name="Группа 50"/>
          <p:cNvGrpSpPr/>
          <p:nvPr/>
        </p:nvGrpSpPr>
        <p:grpSpPr>
          <a:xfrm>
            <a:off x="11080754" y="1676052"/>
            <a:ext cx="670360" cy="634598"/>
            <a:chOff x="3594167" y="151116"/>
            <a:chExt cx="670360" cy="634598"/>
          </a:xfrm>
        </p:grpSpPr>
        <p:cxnSp>
          <p:nvCxnSpPr>
            <p:cNvPr id="52" name="Прямая соединительная линия 51"/>
            <p:cNvCxnSpPr/>
            <p:nvPr/>
          </p:nvCxnSpPr>
          <p:spPr>
            <a:xfrm flipH="1">
              <a:off x="3901902" y="329216"/>
              <a:ext cx="3619" cy="186741"/>
            </a:xfrm>
            <a:prstGeom prst="line">
              <a:avLst/>
            </a:prstGeom>
            <a:ln>
              <a:headEnd w="lg" len="lg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53" name="Равнобедренный треугольник 52"/>
            <p:cNvSpPr/>
            <p:nvPr/>
          </p:nvSpPr>
          <p:spPr>
            <a:xfrm>
              <a:off x="3867190" y="570270"/>
              <a:ext cx="62225" cy="45719"/>
            </a:xfrm>
            <a:prstGeom prst="triangl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4" name="TextBox 53"/>
            <p:cNvSpPr txBox="1"/>
            <p:nvPr/>
          </p:nvSpPr>
          <p:spPr>
            <a:xfrm>
              <a:off x="3736473" y="151116"/>
              <a:ext cx="419587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800" b="1" dirty="0" smtClean="0"/>
                <a:t>10</a:t>
              </a:r>
              <a:r>
                <a:rPr lang="en-US" sz="800" b="1" dirty="0" smtClean="0"/>
                <a:t>0</a:t>
              </a:r>
              <a:r>
                <a:rPr lang="ru-RU" sz="800" b="1" dirty="0" smtClean="0"/>
                <a:t>%</a:t>
              </a:r>
              <a:endParaRPr lang="ru-RU" sz="800" b="1" dirty="0"/>
            </a:p>
          </p:txBody>
        </p:sp>
        <p:sp>
          <p:nvSpPr>
            <p:cNvPr id="55" name="TextBox 54"/>
            <p:cNvSpPr txBox="1"/>
            <p:nvPr/>
          </p:nvSpPr>
          <p:spPr>
            <a:xfrm>
              <a:off x="3594167" y="570270"/>
              <a:ext cx="670360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800" b="1" dirty="0" smtClean="0"/>
                <a:t>27.12.2023</a:t>
              </a:r>
              <a:endParaRPr lang="ru-RU" sz="800" b="1" dirty="0"/>
            </a:p>
          </p:txBody>
        </p:sp>
      </p:grpSp>
      <p:grpSp>
        <p:nvGrpSpPr>
          <p:cNvPr id="61" name="Группа 60"/>
          <p:cNvGrpSpPr/>
          <p:nvPr/>
        </p:nvGrpSpPr>
        <p:grpSpPr>
          <a:xfrm>
            <a:off x="9656400" y="2265289"/>
            <a:ext cx="670360" cy="634598"/>
            <a:chOff x="3594167" y="151116"/>
            <a:chExt cx="670360" cy="634598"/>
          </a:xfrm>
        </p:grpSpPr>
        <p:cxnSp>
          <p:nvCxnSpPr>
            <p:cNvPr id="62" name="Прямая соединительная линия 61"/>
            <p:cNvCxnSpPr/>
            <p:nvPr/>
          </p:nvCxnSpPr>
          <p:spPr>
            <a:xfrm flipH="1">
              <a:off x="3901902" y="329216"/>
              <a:ext cx="3619" cy="186741"/>
            </a:xfrm>
            <a:prstGeom prst="line">
              <a:avLst/>
            </a:prstGeom>
            <a:ln>
              <a:headEnd w="lg" len="lg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63" name="Равнобедренный треугольник 62"/>
            <p:cNvSpPr/>
            <p:nvPr/>
          </p:nvSpPr>
          <p:spPr>
            <a:xfrm>
              <a:off x="3867190" y="570270"/>
              <a:ext cx="62225" cy="45719"/>
            </a:xfrm>
            <a:prstGeom prst="triangl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4" name="TextBox 63"/>
            <p:cNvSpPr txBox="1"/>
            <p:nvPr/>
          </p:nvSpPr>
          <p:spPr>
            <a:xfrm>
              <a:off x="3736473" y="151116"/>
              <a:ext cx="419587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800" b="1" dirty="0" smtClean="0"/>
                <a:t>8</a:t>
              </a:r>
              <a:r>
                <a:rPr lang="en-US" sz="800" b="1" dirty="0" smtClean="0"/>
                <a:t>0</a:t>
              </a:r>
              <a:r>
                <a:rPr lang="ru-RU" sz="800" b="1" dirty="0" smtClean="0"/>
                <a:t>%</a:t>
              </a:r>
              <a:endParaRPr lang="ru-RU" sz="800" b="1" dirty="0"/>
            </a:p>
          </p:txBody>
        </p:sp>
        <p:sp>
          <p:nvSpPr>
            <p:cNvPr id="65" name="TextBox 64"/>
            <p:cNvSpPr txBox="1"/>
            <p:nvPr/>
          </p:nvSpPr>
          <p:spPr>
            <a:xfrm>
              <a:off x="3594167" y="570270"/>
              <a:ext cx="670360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800" b="1" dirty="0" smtClean="0"/>
                <a:t>01.06.2023</a:t>
              </a:r>
              <a:endParaRPr lang="ru-RU" sz="800" b="1" dirty="0"/>
            </a:p>
          </p:txBody>
        </p:sp>
      </p:grpSp>
      <p:grpSp>
        <p:nvGrpSpPr>
          <p:cNvPr id="66" name="Группа 65"/>
          <p:cNvGrpSpPr/>
          <p:nvPr/>
        </p:nvGrpSpPr>
        <p:grpSpPr>
          <a:xfrm>
            <a:off x="8249012" y="2263733"/>
            <a:ext cx="670360" cy="634598"/>
            <a:chOff x="3594167" y="151116"/>
            <a:chExt cx="670360" cy="634598"/>
          </a:xfrm>
        </p:grpSpPr>
        <p:cxnSp>
          <p:nvCxnSpPr>
            <p:cNvPr id="67" name="Прямая соединительная линия 66"/>
            <p:cNvCxnSpPr/>
            <p:nvPr/>
          </p:nvCxnSpPr>
          <p:spPr>
            <a:xfrm flipH="1">
              <a:off x="3901902" y="329216"/>
              <a:ext cx="3619" cy="186741"/>
            </a:xfrm>
            <a:prstGeom prst="line">
              <a:avLst/>
            </a:prstGeom>
            <a:ln>
              <a:headEnd w="lg" len="lg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68" name="Равнобедренный треугольник 67"/>
            <p:cNvSpPr/>
            <p:nvPr/>
          </p:nvSpPr>
          <p:spPr>
            <a:xfrm>
              <a:off x="3867190" y="570270"/>
              <a:ext cx="62225" cy="45719"/>
            </a:xfrm>
            <a:prstGeom prst="triangl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9" name="TextBox 68"/>
            <p:cNvSpPr txBox="1"/>
            <p:nvPr/>
          </p:nvSpPr>
          <p:spPr>
            <a:xfrm>
              <a:off x="3736473" y="151116"/>
              <a:ext cx="419587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800" b="1" dirty="0"/>
                <a:t>6</a:t>
              </a:r>
              <a:r>
                <a:rPr lang="en-US" sz="800" b="1" dirty="0" smtClean="0"/>
                <a:t>0</a:t>
              </a:r>
              <a:r>
                <a:rPr lang="ru-RU" sz="800" b="1" dirty="0" smtClean="0"/>
                <a:t>%</a:t>
              </a:r>
              <a:endParaRPr lang="ru-RU" sz="800" b="1" dirty="0"/>
            </a:p>
          </p:txBody>
        </p:sp>
        <p:sp>
          <p:nvSpPr>
            <p:cNvPr id="70" name="TextBox 69"/>
            <p:cNvSpPr txBox="1"/>
            <p:nvPr/>
          </p:nvSpPr>
          <p:spPr>
            <a:xfrm>
              <a:off x="3594167" y="570270"/>
              <a:ext cx="670360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800" b="1" dirty="0" smtClean="0"/>
                <a:t>01.04.2023</a:t>
              </a:r>
              <a:endParaRPr lang="ru-RU" sz="800" b="1" dirty="0"/>
            </a:p>
          </p:txBody>
        </p:sp>
      </p:grpSp>
      <p:grpSp>
        <p:nvGrpSpPr>
          <p:cNvPr id="71" name="Группа 70"/>
          <p:cNvGrpSpPr/>
          <p:nvPr/>
        </p:nvGrpSpPr>
        <p:grpSpPr>
          <a:xfrm>
            <a:off x="7523552" y="2258353"/>
            <a:ext cx="670360" cy="634598"/>
            <a:chOff x="3594167" y="151116"/>
            <a:chExt cx="670360" cy="634598"/>
          </a:xfrm>
        </p:grpSpPr>
        <p:cxnSp>
          <p:nvCxnSpPr>
            <p:cNvPr id="72" name="Прямая соединительная линия 71"/>
            <p:cNvCxnSpPr/>
            <p:nvPr/>
          </p:nvCxnSpPr>
          <p:spPr>
            <a:xfrm flipH="1">
              <a:off x="3901902" y="329216"/>
              <a:ext cx="3619" cy="186741"/>
            </a:xfrm>
            <a:prstGeom prst="line">
              <a:avLst/>
            </a:prstGeom>
            <a:ln>
              <a:headEnd w="lg" len="lg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73" name="Равнобедренный треугольник 72"/>
            <p:cNvSpPr/>
            <p:nvPr/>
          </p:nvSpPr>
          <p:spPr>
            <a:xfrm>
              <a:off x="3867190" y="570270"/>
              <a:ext cx="62225" cy="45719"/>
            </a:xfrm>
            <a:prstGeom prst="triangl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4" name="TextBox 73"/>
            <p:cNvSpPr txBox="1"/>
            <p:nvPr/>
          </p:nvSpPr>
          <p:spPr>
            <a:xfrm>
              <a:off x="3736473" y="151116"/>
              <a:ext cx="419587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800" b="1" dirty="0"/>
                <a:t>5</a:t>
              </a:r>
              <a:r>
                <a:rPr lang="en-US" sz="800" b="1" dirty="0" smtClean="0"/>
                <a:t>0</a:t>
              </a:r>
              <a:r>
                <a:rPr lang="ru-RU" sz="800" b="1" dirty="0" smtClean="0"/>
                <a:t>%</a:t>
              </a:r>
              <a:endParaRPr lang="ru-RU" sz="800" b="1" dirty="0"/>
            </a:p>
          </p:txBody>
        </p:sp>
        <p:sp>
          <p:nvSpPr>
            <p:cNvPr id="75" name="TextBox 74"/>
            <p:cNvSpPr txBox="1"/>
            <p:nvPr/>
          </p:nvSpPr>
          <p:spPr>
            <a:xfrm>
              <a:off x="3594167" y="570270"/>
              <a:ext cx="670360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800" b="1" dirty="0" smtClean="0"/>
                <a:t>01.01.2023</a:t>
              </a:r>
              <a:endParaRPr lang="ru-RU" sz="800" b="1" dirty="0"/>
            </a:p>
          </p:txBody>
        </p:sp>
      </p:grpSp>
      <p:grpSp>
        <p:nvGrpSpPr>
          <p:cNvPr id="76" name="Группа 75"/>
          <p:cNvGrpSpPr/>
          <p:nvPr/>
        </p:nvGrpSpPr>
        <p:grpSpPr>
          <a:xfrm>
            <a:off x="5388459" y="3509477"/>
            <a:ext cx="670360" cy="634598"/>
            <a:chOff x="3594167" y="151116"/>
            <a:chExt cx="670360" cy="634598"/>
          </a:xfrm>
        </p:grpSpPr>
        <p:cxnSp>
          <p:nvCxnSpPr>
            <p:cNvPr id="77" name="Прямая соединительная линия 76"/>
            <p:cNvCxnSpPr/>
            <p:nvPr/>
          </p:nvCxnSpPr>
          <p:spPr>
            <a:xfrm flipH="1">
              <a:off x="3901902" y="329216"/>
              <a:ext cx="3619" cy="186741"/>
            </a:xfrm>
            <a:prstGeom prst="line">
              <a:avLst/>
            </a:prstGeom>
            <a:ln>
              <a:headEnd w="lg" len="lg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78" name="Равнобедренный треугольник 77"/>
            <p:cNvSpPr/>
            <p:nvPr/>
          </p:nvSpPr>
          <p:spPr>
            <a:xfrm>
              <a:off x="3867190" y="570270"/>
              <a:ext cx="62225" cy="45719"/>
            </a:xfrm>
            <a:prstGeom prst="triangl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9" name="TextBox 78"/>
            <p:cNvSpPr txBox="1"/>
            <p:nvPr/>
          </p:nvSpPr>
          <p:spPr>
            <a:xfrm>
              <a:off x="3736473" y="151116"/>
              <a:ext cx="419587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800" b="1" dirty="0"/>
                <a:t>2</a:t>
              </a:r>
              <a:r>
                <a:rPr lang="en-US" sz="800" b="1" dirty="0" smtClean="0"/>
                <a:t>0</a:t>
              </a:r>
              <a:r>
                <a:rPr lang="ru-RU" sz="800" b="1" dirty="0" smtClean="0"/>
                <a:t>%</a:t>
              </a:r>
              <a:endParaRPr lang="ru-RU" sz="800" b="1" dirty="0"/>
            </a:p>
          </p:txBody>
        </p:sp>
        <p:sp>
          <p:nvSpPr>
            <p:cNvPr id="80" name="TextBox 79"/>
            <p:cNvSpPr txBox="1"/>
            <p:nvPr/>
          </p:nvSpPr>
          <p:spPr>
            <a:xfrm>
              <a:off x="3594167" y="570270"/>
              <a:ext cx="670360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800" b="1" dirty="0" smtClean="0"/>
                <a:t>27.12.2023</a:t>
              </a:r>
              <a:endParaRPr lang="ru-RU" sz="800" b="1" dirty="0"/>
            </a:p>
          </p:txBody>
        </p:sp>
      </p:grpSp>
      <p:grpSp>
        <p:nvGrpSpPr>
          <p:cNvPr id="86" name="Группа 85"/>
          <p:cNvGrpSpPr/>
          <p:nvPr/>
        </p:nvGrpSpPr>
        <p:grpSpPr>
          <a:xfrm>
            <a:off x="7537326" y="2906263"/>
            <a:ext cx="670360" cy="634598"/>
            <a:chOff x="3594167" y="151116"/>
            <a:chExt cx="670360" cy="634598"/>
          </a:xfrm>
        </p:grpSpPr>
        <p:cxnSp>
          <p:nvCxnSpPr>
            <p:cNvPr id="87" name="Прямая соединительная линия 86"/>
            <p:cNvCxnSpPr/>
            <p:nvPr/>
          </p:nvCxnSpPr>
          <p:spPr>
            <a:xfrm flipH="1">
              <a:off x="3901902" y="329216"/>
              <a:ext cx="3619" cy="186741"/>
            </a:xfrm>
            <a:prstGeom prst="line">
              <a:avLst/>
            </a:prstGeom>
            <a:ln>
              <a:headEnd w="lg" len="lg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88" name="Равнобедренный треугольник 87"/>
            <p:cNvSpPr/>
            <p:nvPr/>
          </p:nvSpPr>
          <p:spPr>
            <a:xfrm>
              <a:off x="3867190" y="570270"/>
              <a:ext cx="62225" cy="45719"/>
            </a:xfrm>
            <a:prstGeom prst="triangl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9" name="TextBox 88"/>
            <p:cNvSpPr txBox="1"/>
            <p:nvPr/>
          </p:nvSpPr>
          <p:spPr>
            <a:xfrm>
              <a:off x="3736473" y="151116"/>
              <a:ext cx="419587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800" b="1" dirty="0"/>
                <a:t>5</a:t>
              </a:r>
              <a:r>
                <a:rPr lang="en-US" sz="800" b="1" dirty="0" smtClean="0"/>
                <a:t>0</a:t>
              </a:r>
              <a:r>
                <a:rPr lang="ru-RU" sz="800" b="1" dirty="0" smtClean="0"/>
                <a:t>%</a:t>
              </a:r>
              <a:endParaRPr lang="ru-RU" sz="800" b="1" dirty="0"/>
            </a:p>
          </p:txBody>
        </p:sp>
        <p:sp>
          <p:nvSpPr>
            <p:cNvPr id="90" name="TextBox 89"/>
            <p:cNvSpPr txBox="1"/>
            <p:nvPr/>
          </p:nvSpPr>
          <p:spPr>
            <a:xfrm>
              <a:off x="3594167" y="570270"/>
              <a:ext cx="670360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800" b="1" dirty="0" smtClean="0"/>
                <a:t>27.12.2023</a:t>
              </a:r>
              <a:endParaRPr lang="ru-RU" sz="800" b="1" dirty="0"/>
            </a:p>
          </p:txBody>
        </p:sp>
      </p:grpSp>
      <p:grpSp>
        <p:nvGrpSpPr>
          <p:cNvPr id="126" name="Группа 125"/>
          <p:cNvGrpSpPr/>
          <p:nvPr/>
        </p:nvGrpSpPr>
        <p:grpSpPr>
          <a:xfrm>
            <a:off x="11095312" y="4144075"/>
            <a:ext cx="670360" cy="588312"/>
            <a:chOff x="3592658" y="151116"/>
            <a:chExt cx="670360" cy="588312"/>
          </a:xfrm>
        </p:grpSpPr>
        <p:cxnSp>
          <p:nvCxnSpPr>
            <p:cNvPr id="127" name="Прямая соединительная линия 126"/>
            <p:cNvCxnSpPr/>
            <p:nvPr/>
          </p:nvCxnSpPr>
          <p:spPr>
            <a:xfrm flipH="1">
              <a:off x="3901902" y="329216"/>
              <a:ext cx="3619" cy="186741"/>
            </a:xfrm>
            <a:prstGeom prst="line">
              <a:avLst/>
            </a:prstGeom>
            <a:ln>
              <a:headEnd w="lg" len="lg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28" name="Равнобедренный треугольник 127"/>
            <p:cNvSpPr/>
            <p:nvPr/>
          </p:nvSpPr>
          <p:spPr>
            <a:xfrm>
              <a:off x="3867190" y="532170"/>
              <a:ext cx="62225" cy="45719"/>
            </a:xfrm>
            <a:prstGeom prst="triangl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9" name="TextBox 128"/>
            <p:cNvSpPr txBox="1"/>
            <p:nvPr/>
          </p:nvSpPr>
          <p:spPr>
            <a:xfrm>
              <a:off x="3736473" y="151116"/>
              <a:ext cx="419587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800" b="1" dirty="0" smtClean="0"/>
                <a:t>10</a:t>
              </a:r>
              <a:r>
                <a:rPr lang="en-US" sz="800" b="1" dirty="0" smtClean="0"/>
                <a:t>0</a:t>
              </a:r>
              <a:r>
                <a:rPr lang="ru-RU" sz="800" b="1" dirty="0" smtClean="0"/>
                <a:t>%</a:t>
              </a:r>
              <a:endParaRPr lang="ru-RU" sz="800" b="1" dirty="0"/>
            </a:p>
          </p:txBody>
        </p:sp>
        <p:sp>
          <p:nvSpPr>
            <p:cNvPr id="130" name="TextBox 129"/>
            <p:cNvSpPr txBox="1"/>
            <p:nvPr/>
          </p:nvSpPr>
          <p:spPr>
            <a:xfrm>
              <a:off x="3592658" y="523984"/>
              <a:ext cx="670360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800" b="1" dirty="0" smtClean="0"/>
                <a:t>27.12.2023</a:t>
              </a:r>
              <a:endParaRPr lang="ru-RU" sz="800" b="1" dirty="0"/>
            </a:p>
          </p:txBody>
        </p:sp>
      </p:grpSp>
      <p:grpSp>
        <p:nvGrpSpPr>
          <p:cNvPr id="136" name="Группа 135"/>
          <p:cNvGrpSpPr/>
          <p:nvPr/>
        </p:nvGrpSpPr>
        <p:grpSpPr>
          <a:xfrm>
            <a:off x="7516942" y="4118494"/>
            <a:ext cx="670360" cy="634598"/>
            <a:chOff x="3594167" y="151116"/>
            <a:chExt cx="670360" cy="634598"/>
          </a:xfrm>
        </p:grpSpPr>
        <p:cxnSp>
          <p:nvCxnSpPr>
            <p:cNvPr id="137" name="Прямая соединительная линия 136"/>
            <p:cNvCxnSpPr/>
            <p:nvPr/>
          </p:nvCxnSpPr>
          <p:spPr>
            <a:xfrm flipH="1">
              <a:off x="3901902" y="329216"/>
              <a:ext cx="3619" cy="186741"/>
            </a:xfrm>
            <a:prstGeom prst="line">
              <a:avLst/>
            </a:prstGeom>
            <a:ln>
              <a:headEnd w="lg" len="lg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38" name="Равнобедренный треугольник 137"/>
            <p:cNvSpPr/>
            <p:nvPr/>
          </p:nvSpPr>
          <p:spPr>
            <a:xfrm>
              <a:off x="3867190" y="570270"/>
              <a:ext cx="62225" cy="45719"/>
            </a:xfrm>
            <a:prstGeom prst="triangl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9" name="TextBox 138"/>
            <p:cNvSpPr txBox="1"/>
            <p:nvPr/>
          </p:nvSpPr>
          <p:spPr>
            <a:xfrm>
              <a:off x="3736473" y="151116"/>
              <a:ext cx="419587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800" b="1" dirty="0"/>
                <a:t>5</a:t>
              </a:r>
              <a:r>
                <a:rPr lang="en-US" sz="800" b="1" dirty="0" smtClean="0"/>
                <a:t>0</a:t>
              </a:r>
              <a:r>
                <a:rPr lang="ru-RU" sz="800" b="1" dirty="0" smtClean="0"/>
                <a:t>%</a:t>
              </a:r>
              <a:endParaRPr lang="ru-RU" sz="800" b="1" dirty="0"/>
            </a:p>
          </p:txBody>
        </p:sp>
        <p:sp>
          <p:nvSpPr>
            <p:cNvPr id="140" name="TextBox 139"/>
            <p:cNvSpPr txBox="1"/>
            <p:nvPr/>
          </p:nvSpPr>
          <p:spPr>
            <a:xfrm>
              <a:off x="3594167" y="570270"/>
              <a:ext cx="670360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800" b="1" dirty="0" smtClean="0"/>
                <a:t>01.07.2023</a:t>
              </a:r>
              <a:endParaRPr lang="ru-RU" sz="800" b="1" dirty="0"/>
            </a:p>
          </p:txBody>
        </p:sp>
      </p:grpSp>
      <p:grpSp>
        <p:nvGrpSpPr>
          <p:cNvPr id="151" name="Группа 150"/>
          <p:cNvGrpSpPr/>
          <p:nvPr/>
        </p:nvGrpSpPr>
        <p:grpSpPr>
          <a:xfrm>
            <a:off x="5735063" y="5992809"/>
            <a:ext cx="670360" cy="634598"/>
            <a:chOff x="3594167" y="151116"/>
            <a:chExt cx="670360" cy="634598"/>
          </a:xfrm>
        </p:grpSpPr>
        <p:cxnSp>
          <p:nvCxnSpPr>
            <p:cNvPr id="152" name="Прямая соединительная линия 151"/>
            <p:cNvCxnSpPr/>
            <p:nvPr/>
          </p:nvCxnSpPr>
          <p:spPr>
            <a:xfrm flipH="1">
              <a:off x="3901902" y="329216"/>
              <a:ext cx="3619" cy="186741"/>
            </a:xfrm>
            <a:prstGeom prst="line">
              <a:avLst/>
            </a:prstGeom>
            <a:ln>
              <a:headEnd w="lg" len="lg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53" name="Равнобедренный треугольник 152"/>
            <p:cNvSpPr/>
            <p:nvPr/>
          </p:nvSpPr>
          <p:spPr>
            <a:xfrm>
              <a:off x="3867190" y="570270"/>
              <a:ext cx="62225" cy="45719"/>
            </a:xfrm>
            <a:prstGeom prst="triangl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4" name="TextBox 153"/>
            <p:cNvSpPr txBox="1"/>
            <p:nvPr/>
          </p:nvSpPr>
          <p:spPr>
            <a:xfrm>
              <a:off x="3736473" y="151116"/>
              <a:ext cx="419587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800" b="1" dirty="0"/>
                <a:t>2</a:t>
              </a:r>
              <a:r>
                <a:rPr lang="ru-RU" sz="800" b="1" dirty="0" smtClean="0"/>
                <a:t>5%</a:t>
              </a:r>
              <a:endParaRPr lang="ru-RU" sz="800" b="1" dirty="0"/>
            </a:p>
          </p:txBody>
        </p:sp>
        <p:sp>
          <p:nvSpPr>
            <p:cNvPr id="155" name="TextBox 154"/>
            <p:cNvSpPr txBox="1"/>
            <p:nvPr/>
          </p:nvSpPr>
          <p:spPr>
            <a:xfrm>
              <a:off x="3594167" y="570270"/>
              <a:ext cx="670360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800" b="1" dirty="0" smtClean="0"/>
                <a:t>01.04.2023</a:t>
              </a:r>
              <a:endParaRPr lang="ru-RU" sz="800" b="1" dirty="0"/>
            </a:p>
          </p:txBody>
        </p:sp>
      </p:grpSp>
      <p:grpSp>
        <p:nvGrpSpPr>
          <p:cNvPr id="156" name="Группа 155"/>
          <p:cNvGrpSpPr/>
          <p:nvPr/>
        </p:nvGrpSpPr>
        <p:grpSpPr>
          <a:xfrm>
            <a:off x="9997937" y="4732387"/>
            <a:ext cx="670360" cy="634598"/>
            <a:chOff x="3594167" y="151116"/>
            <a:chExt cx="670360" cy="634598"/>
          </a:xfrm>
        </p:grpSpPr>
        <p:cxnSp>
          <p:nvCxnSpPr>
            <p:cNvPr id="157" name="Прямая соединительная линия 156"/>
            <p:cNvCxnSpPr/>
            <p:nvPr/>
          </p:nvCxnSpPr>
          <p:spPr>
            <a:xfrm flipH="1">
              <a:off x="3901902" y="329216"/>
              <a:ext cx="3619" cy="186741"/>
            </a:xfrm>
            <a:prstGeom prst="line">
              <a:avLst/>
            </a:prstGeom>
            <a:ln>
              <a:headEnd w="lg" len="lg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58" name="Равнобедренный треугольник 157"/>
            <p:cNvSpPr/>
            <p:nvPr/>
          </p:nvSpPr>
          <p:spPr>
            <a:xfrm>
              <a:off x="3867190" y="570270"/>
              <a:ext cx="62225" cy="45719"/>
            </a:xfrm>
            <a:prstGeom prst="triangl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9" name="TextBox 158"/>
            <p:cNvSpPr txBox="1"/>
            <p:nvPr/>
          </p:nvSpPr>
          <p:spPr>
            <a:xfrm>
              <a:off x="3736473" y="151116"/>
              <a:ext cx="419587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800" b="1" dirty="0" smtClean="0"/>
                <a:t>8</a:t>
              </a:r>
              <a:r>
                <a:rPr lang="ru-RU" sz="800" b="1" dirty="0"/>
                <a:t>5</a:t>
              </a:r>
              <a:r>
                <a:rPr lang="ru-RU" sz="800" b="1" dirty="0" smtClean="0"/>
                <a:t>%</a:t>
              </a:r>
              <a:endParaRPr lang="ru-RU" sz="800" b="1" dirty="0"/>
            </a:p>
          </p:txBody>
        </p:sp>
        <p:sp>
          <p:nvSpPr>
            <p:cNvPr id="160" name="TextBox 159"/>
            <p:cNvSpPr txBox="1"/>
            <p:nvPr/>
          </p:nvSpPr>
          <p:spPr>
            <a:xfrm>
              <a:off x="3594167" y="570270"/>
              <a:ext cx="670360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800" b="1" dirty="0" smtClean="0"/>
                <a:t>01.10.2023</a:t>
              </a:r>
              <a:endParaRPr lang="ru-RU" sz="800" b="1" dirty="0"/>
            </a:p>
          </p:txBody>
        </p:sp>
      </p:grpSp>
      <p:grpSp>
        <p:nvGrpSpPr>
          <p:cNvPr id="161" name="Группа 160"/>
          <p:cNvGrpSpPr/>
          <p:nvPr/>
        </p:nvGrpSpPr>
        <p:grpSpPr>
          <a:xfrm>
            <a:off x="7528300" y="4759311"/>
            <a:ext cx="670360" cy="634598"/>
            <a:chOff x="3594167" y="151116"/>
            <a:chExt cx="670360" cy="634598"/>
          </a:xfrm>
        </p:grpSpPr>
        <p:cxnSp>
          <p:nvCxnSpPr>
            <p:cNvPr id="162" name="Прямая соединительная линия 161"/>
            <p:cNvCxnSpPr/>
            <p:nvPr/>
          </p:nvCxnSpPr>
          <p:spPr>
            <a:xfrm flipH="1">
              <a:off x="3901902" y="329216"/>
              <a:ext cx="3619" cy="186741"/>
            </a:xfrm>
            <a:prstGeom prst="line">
              <a:avLst/>
            </a:prstGeom>
            <a:ln>
              <a:headEnd w="lg" len="lg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63" name="Равнобедренный треугольник 162"/>
            <p:cNvSpPr/>
            <p:nvPr/>
          </p:nvSpPr>
          <p:spPr>
            <a:xfrm>
              <a:off x="3867190" y="570270"/>
              <a:ext cx="62225" cy="45719"/>
            </a:xfrm>
            <a:prstGeom prst="triangl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64" name="TextBox 163"/>
            <p:cNvSpPr txBox="1"/>
            <p:nvPr/>
          </p:nvSpPr>
          <p:spPr>
            <a:xfrm>
              <a:off x="3736473" y="151116"/>
              <a:ext cx="419587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800" b="1" dirty="0"/>
                <a:t>5</a:t>
              </a:r>
              <a:r>
                <a:rPr lang="en-US" sz="800" b="1" dirty="0" smtClean="0"/>
                <a:t>0</a:t>
              </a:r>
              <a:r>
                <a:rPr lang="ru-RU" sz="800" b="1" dirty="0" smtClean="0"/>
                <a:t>%</a:t>
              </a:r>
              <a:endParaRPr lang="ru-RU" sz="800" b="1" dirty="0"/>
            </a:p>
          </p:txBody>
        </p:sp>
        <p:sp>
          <p:nvSpPr>
            <p:cNvPr id="165" name="TextBox 164"/>
            <p:cNvSpPr txBox="1"/>
            <p:nvPr/>
          </p:nvSpPr>
          <p:spPr>
            <a:xfrm>
              <a:off x="3594167" y="570270"/>
              <a:ext cx="670360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800" b="1" dirty="0" smtClean="0"/>
                <a:t>01.07.2023</a:t>
              </a:r>
              <a:endParaRPr lang="ru-RU" sz="800" b="1" dirty="0"/>
            </a:p>
          </p:txBody>
        </p:sp>
      </p:grpSp>
      <p:grpSp>
        <p:nvGrpSpPr>
          <p:cNvPr id="166" name="Группа 165"/>
          <p:cNvGrpSpPr/>
          <p:nvPr/>
        </p:nvGrpSpPr>
        <p:grpSpPr>
          <a:xfrm>
            <a:off x="5754050" y="4765412"/>
            <a:ext cx="670360" cy="634598"/>
            <a:chOff x="3594167" y="151116"/>
            <a:chExt cx="670360" cy="634598"/>
          </a:xfrm>
        </p:grpSpPr>
        <p:cxnSp>
          <p:nvCxnSpPr>
            <p:cNvPr id="167" name="Прямая соединительная линия 166"/>
            <p:cNvCxnSpPr/>
            <p:nvPr/>
          </p:nvCxnSpPr>
          <p:spPr>
            <a:xfrm flipH="1">
              <a:off x="3901902" y="329216"/>
              <a:ext cx="3619" cy="186741"/>
            </a:xfrm>
            <a:prstGeom prst="line">
              <a:avLst/>
            </a:prstGeom>
            <a:ln>
              <a:headEnd w="lg" len="lg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68" name="Равнобедренный треугольник 167"/>
            <p:cNvSpPr/>
            <p:nvPr/>
          </p:nvSpPr>
          <p:spPr>
            <a:xfrm>
              <a:off x="3867190" y="570270"/>
              <a:ext cx="62225" cy="45719"/>
            </a:xfrm>
            <a:prstGeom prst="triangl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69" name="TextBox 168"/>
            <p:cNvSpPr txBox="1"/>
            <p:nvPr/>
          </p:nvSpPr>
          <p:spPr>
            <a:xfrm>
              <a:off x="3736473" y="151116"/>
              <a:ext cx="419587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800" b="1" dirty="0" smtClean="0"/>
                <a:t>25%</a:t>
              </a:r>
              <a:endParaRPr lang="ru-RU" sz="800" b="1" dirty="0"/>
            </a:p>
          </p:txBody>
        </p:sp>
        <p:sp>
          <p:nvSpPr>
            <p:cNvPr id="170" name="TextBox 169"/>
            <p:cNvSpPr txBox="1"/>
            <p:nvPr/>
          </p:nvSpPr>
          <p:spPr>
            <a:xfrm>
              <a:off x="3594167" y="570270"/>
              <a:ext cx="670360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800" b="1" dirty="0" smtClean="0"/>
                <a:t>01.04.2023</a:t>
              </a:r>
              <a:endParaRPr lang="ru-RU" sz="800" b="1" dirty="0"/>
            </a:p>
          </p:txBody>
        </p:sp>
      </p:grpSp>
      <p:grpSp>
        <p:nvGrpSpPr>
          <p:cNvPr id="171" name="Группа 170"/>
          <p:cNvGrpSpPr/>
          <p:nvPr/>
        </p:nvGrpSpPr>
        <p:grpSpPr>
          <a:xfrm>
            <a:off x="11079944" y="6006270"/>
            <a:ext cx="670360" cy="634598"/>
            <a:chOff x="3594167" y="151116"/>
            <a:chExt cx="670360" cy="634598"/>
          </a:xfrm>
        </p:grpSpPr>
        <p:cxnSp>
          <p:nvCxnSpPr>
            <p:cNvPr id="172" name="Прямая соединительная линия 171"/>
            <p:cNvCxnSpPr/>
            <p:nvPr/>
          </p:nvCxnSpPr>
          <p:spPr>
            <a:xfrm flipH="1">
              <a:off x="3901902" y="329216"/>
              <a:ext cx="3619" cy="186741"/>
            </a:xfrm>
            <a:prstGeom prst="line">
              <a:avLst/>
            </a:prstGeom>
            <a:ln>
              <a:headEnd w="lg" len="lg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73" name="Равнобедренный треугольник 172"/>
            <p:cNvSpPr/>
            <p:nvPr/>
          </p:nvSpPr>
          <p:spPr>
            <a:xfrm>
              <a:off x="3867190" y="570270"/>
              <a:ext cx="62225" cy="45719"/>
            </a:xfrm>
            <a:prstGeom prst="triangl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4" name="TextBox 173"/>
            <p:cNvSpPr txBox="1"/>
            <p:nvPr/>
          </p:nvSpPr>
          <p:spPr>
            <a:xfrm>
              <a:off x="3736473" y="151116"/>
              <a:ext cx="419587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800" b="1" dirty="0" smtClean="0"/>
                <a:t>10</a:t>
              </a:r>
              <a:r>
                <a:rPr lang="en-US" sz="800" b="1" dirty="0" smtClean="0"/>
                <a:t>0</a:t>
              </a:r>
              <a:r>
                <a:rPr lang="ru-RU" sz="800" b="1" dirty="0" smtClean="0"/>
                <a:t>%</a:t>
              </a:r>
              <a:endParaRPr lang="ru-RU" sz="800" b="1" dirty="0"/>
            </a:p>
          </p:txBody>
        </p:sp>
        <p:sp>
          <p:nvSpPr>
            <p:cNvPr id="175" name="TextBox 174"/>
            <p:cNvSpPr txBox="1"/>
            <p:nvPr/>
          </p:nvSpPr>
          <p:spPr>
            <a:xfrm>
              <a:off x="3594167" y="570270"/>
              <a:ext cx="670360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800" b="1" dirty="0" smtClean="0"/>
                <a:t>27.12.2023</a:t>
              </a:r>
              <a:endParaRPr lang="ru-RU" sz="800" b="1" dirty="0"/>
            </a:p>
          </p:txBody>
        </p:sp>
      </p:grpSp>
      <p:grpSp>
        <p:nvGrpSpPr>
          <p:cNvPr id="181" name="Группа 180"/>
          <p:cNvGrpSpPr/>
          <p:nvPr/>
        </p:nvGrpSpPr>
        <p:grpSpPr>
          <a:xfrm>
            <a:off x="11068379" y="4759565"/>
            <a:ext cx="670360" cy="582230"/>
            <a:chOff x="3570341" y="151116"/>
            <a:chExt cx="670360" cy="582230"/>
          </a:xfrm>
        </p:grpSpPr>
        <p:cxnSp>
          <p:nvCxnSpPr>
            <p:cNvPr id="182" name="Прямая соединительная линия 181"/>
            <p:cNvCxnSpPr/>
            <p:nvPr/>
          </p:nvCxnSpPr>
          <p:spPr>
            <a:xfrm flipH="1">
              <a:off x="3901902" y="329216"/>
              <a:ext cx="3619" cy="186741"/>
            </a:xfrm>
            <a:prstGeom prst="line">
              <a:avLst/>
            </a:prstGeom>
            <a:ln>
              <a:headEnd w="lg" len="lg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83" name="Равнобедренный треугольник 182"/>
            <p:cNvSpPr/>
            <p:nvPr/>
          </p:nvSpPr>
          <p:spPr>
            <a:xfrm>
              <a:off x="3870365" y="532170"/>
              <a:ext cx="62225" cy="45719"/>
            </a:xfrm>
            <a:prstGeom prst="triangl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4" name="TextBox 183"/>
            <p:cNvSpPr txBox="1"/>
            <p:nvPr/>
          </p:nvSpPr>
          <p:spPr>
            <a:xfrm>
              <a:off x="3736473" y="151116"/>
              <a:ext cx="419587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800" b="1" dirty="0" smtClean="0"/>
                <a:t>10</a:t>
              </a:r>
              <a:r>
                <a:rPr lang="en-US" sz="800" b="1" dirty="0" smtClean="0"/>
                <a:t>0</a:t>
              </a:r>
              <a:r>
                <a:rPr lang="ru-RU" sz="800" b="1" dirty="0" smtClean="0"/>
                <a:t>%</a:t>
              </a:r>
              <a:endParaRPr lang="ru-RU" sz="800" b="1" dirty="0"/>
            </a:p>
          </p:txBody>
        </p:sp>
        <p:sp>
          <p:nvSpPr>
            <p:cNvPr id="185" name="TextBox 184"/>
            <p:cNvSpPr txBox="1"/>
            <p:nvPr/>
          </p:nvSpPr>
          <p:spPr>
            <a:xfrm>
              <a:off x="3570341" y="517902"/>
              <a:ext cx="670360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800" b="1" dirty="0" smtClean="0"/>
                <a:t>27.12.2023</a:t>
              </a:r>
              <a:endParaRPr lang="ru-RU" sz="800" b="1" dirty="0"/>
            </a:p>
          </p:txBody>
        </p:sp>
      </p:grpSp>
      <p:grpSp>
        <p:nvGrpSpPr>
          <p:cNvPr id="186" name="Группа 185"/>
          <p:cNvGrpSpPr/>
          <p:nvPr/>
        </p:nvGrpSpPr>
        <p:grpSpPr>
          <a:xfrm>
            <a:off x="9263543" y="5966176"/>
            <a:ext cx="670360" cy="634598"/>
            <a:chOff x="3594167" y="151116"/>
            <a:chExt cx="670360" cy="634598"/>
          </a:xfrm>
        </p:grpSpPr>
        <p:cxnSp>
          <p:nvCxnSpPr>
            <p:cNvPr id="187" name="Прямая соединительная линия 186"/>
            <p:cNvCxnSpPr/>
            <p:nvPr/>
          </p:nvCxnSpPr>
          <p:spPr>
            <a:xfrm flipH="1">
              <a:off x="3901902" y="329216"/>
              <a:ext cx="3619" cy="186741"/>
            </a:xfrm>
            <a:prstGeom prst="line">
              <a:avLst/>
            </a:prstGeom>
            <a:ln>
              <a:headEnd w="lg" len="lg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88" name="Равнобедренный треугольник 187"/>
            <p:cNvSpPr/>
            <p:nvPr/>
          </p:nvSpPr>
          <p:spPr>
            <a:xfrm>
              <a:off x="3867190" y="570270"/>
              <a:ext cx="62225" cy="45719"/>
            </a:xfrm>
            <a:prstGeom prst="triangl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9" name="TextBox 188"/>
            <p:cNvSpPr txBox="1"/>
            <p:nvPr/>
          </p:nvSpPr>
          <p:spPr>
            <a:xfrm>
              <a:off x="3736473" y="151116"/>
              <a:ext cx="419587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800" b="1" dirty="0" smtClean="0"/>
                <a:t>75%</a:t>
              </a:r>
              <a:endParaRPr lang="ru-RU" sz="800" b="1" dirty="0"/>
            </a:p>
          </p:txBody>
        </p:sp>
        <p:sp>
          <p:nvSpPr>
            <p:cNvPr id="190" name="TextBox 189"/>
            <p:cNvSpPr txBox="1"/>
            <p:nvPr/>
          </p:nvSpPr>
          <p:spPr>
            <a:xfrm>
              <a:off x="3594167" y="570270"/>
              <a:ext cx="670360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800" b="1" dirty="0" smtClean="0"/>
                <a:t>01.10.2023</a:t>
              </a:r>
              <a:endParaRPr lang="ru-RU" sz="800" b="1" dirty="0"/>
            </a:p>
          </p:txBody>
        </p:sp>
      </p:grpSp>
      <p:grpSp>
        <p:nvGrpSpPr>
          <p:cNvPr id="191" name="Группа 190"/>
          <p:cNvGrpSpPr/>
          <p:nvPr/>
        </p:nvGrpSpPr>
        <p:grpSpPr>
          <a:xfrm>
            <a:off x="7528232" y="5999132"/>
            <a:ext cx="670360" cy="634598"/>
            <a:chOff x="3594167" y="151116"/>
            <a:chExt cx="670360" cy="634598"/>
          </a:xfrm>
        </p:grpSpPr>
        <p:cxnSp>
          <p:nvCxnSpPr>
            <p:cNvPr id="192" name="Прямая соединительная линия 191"/>
            <p:cNvCxnSpPr/>
            <p:nvPr/>
          </p:nvCxnSpPr>
          <p:spPr>
            <a:xfrm flipH="1">
              <a:off x="3901902" y="329216"/>
              <a:ext cx="3619" cy="186741"/>
            </a:xfrm>
            <a:prstGeom prst="line">
              <a:avLst/>
            </a:prstGeom>
            <a:ln>
              <a:headEnd w="lg" len="lg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93" name="Равнобедренный треугольник 192"/>
            <p:cNvSpPr/>
            <p:nvPr/>
          </p:nvSpPr>
          <p:spPr>
            <a:xfrm>
              <a:off x="3867190" y="570270"/>
              <a:ext cx="62225" cy="45719"/>
            </a:xfrm>
            <a:prstGeom prst="triangl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4" name="TextBox 193"/>
            <p:cNvSpPr txBox="1"/>
            <p:nvPr/>
          </p:nvSpPr>
          <p:spPr>
            <a:xfrm>
              <a:off x="3736473" y="151116"/>
              <a:ext cx="419587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800" b="1" dirty="0" smtClean="0"/>
                <a:t>50%</a:t>
              </a:r>
              <a:endParaRPr lang="ru-RU" sz="800" b="1" dirty="0"/>
            </a:p>
          </p:txBody>
        </p:sp>
        <p:sp>
          <p:nvSpPr>
            <p:cNvPr id="195" name="TextBox 194"/>
            <p:cNvSpPr txBox="1"/>
            <p:nvPr/>
          </p:nvSpPr>
          <p:spPr>
            <a:xfrm>
              <a:off x="3594167" y="570270"/>
              <a:ext cx="670360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800" b="1" dirty="0" smtClean="0"/>
                <a:t>01.07.2023</a:t>
              </a:r>
              <a:endParaRPr lang="ru-RU" sz="800" b="1" dirty="0"/>
            </a:p>
          </p:txBody>
        </p:sp>
      </p:grpSp>
      <p:grpSp>
        <p:nvGrpSpPr>
          <p:cNvPr id="196" name="Группа 195"/>
          <p:cNvGrpSpPr/>
          <p:nvPr/>
        </p:nvGrpSpPr>
        <p:grpSpPr>
          <a:xfrm>
            <a:off x="11086273" y="5346890"/>
            <a:ext cx="670360" cy="597287"/>
            <a:chOff x="3594115" y="151116"/>
            <a:chExt cx="670360" cy="597287"/>
          </a:xfrm>
        </p:grpSpPr>
        <p:cxnSp>
          <p:nvCxnSpPr>
            <p:cNvPr id="197" name="Прямая соединительная линия 196"/>
            <p:cNvCxnSpPr/>
            <p:nvPr/>
          </p:nvCxnSpPr>
          <p:spPr>
            <a:xfrm flipH="1">
              <a:off x="3901902" y="317311"/>
              <a:ext cx="3619" cy="186741"/>
            </a:xfrm>
            <a:prstGeom prst="line">
              <a:avLst/>
            </a:prstGeom>
            <a:ln>
              <a:headEnd w="lg" len="lg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98" name="Равнобедренный треугольник 197"/>
            <p:cNvSpPr/>
            <p:nvPr/>
          </p:nvSpPr>
          <p:spPr>
            <a:xfrm>
              <a:off x="3867190" y="541698"/>
              <a:ext cx="62225" cy="45719"/>
            </a:xfrm>
            <a:prstGeom prst="triangl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9" name="TextBox 198"/>
            <p:cNvSpPr txBox="1"/>
            <p:nvPr/>
          </p:nvSpPr>
          <p:spPr>
            <a:xfrm>
              <a:off x="3736473" y="151116"/>
              <a:ext cx="419587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800" b="1" dirty="0" smtClean="0"/>
                <a:t>10</a:t>
              </a:r>
              <a:r>
                <a:rPr lang="en-US" sz="800" b="1" dirty="0" smtClean="0"/>
                <a:t>0</a:t>
              </a:r>
              <a:r>
                <a:rPr lang="ru-RU" sz="800" b="1" dirty="0" smtClean="0"/>
                <a:t>%</a:t>
              </a:r>
              <a:endParaRPr lang="ru-RU" sz="800" b="1" dirty="0"/>
            </a:p>
          </p:txBody>
        </p:sp>
        <p:sp>
          <p:nvSpPr>
            <p:cNvPr id="200" name="TextBox 199"/>
            <p:cNvSpPr txBox="1"/>
            <p:nvPr/>
          </p:nvSpPr>
          <p:spPr>
            <a:xfrm>
              <a:off x="3594115" y="532959"/>
              <a:ext cx="670360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800" b="1" dirty="0" smtClean="0"/>
                <a:t>01.09.2023</a:t>
              </a:r>
              <a:endParaRPr lang="ru-RU" sz="800" b="1" dirty="0"/>
            </a:p>
          </p:txBody>
        </p:sp>
      </p:grpSp>
      <p:sp>
        <p:nvSpPr>
          <p:cNvPr id="2" name="Прямоугольник с одним вырезанным углом 1"/>
          <p:cNvSpPr/>
          <p:nvPr/>
        </p:nvSpPr>
        <p:spPr>
          <a:xfrm>
            <a:off x="4261282" y="1019424"/>
            <a:ext cx="4790207" cy="684609"/>
          </a:xfrm>
          <a:prstGeom prst="snip1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В связи с </a:t>
            </a:r>
            <a:r>
              <a:rPr lang="ru-RU" sz="10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проводимым </a:t>
            </a:r>
            <a:r>
              <a:rPr lang="ru-RU" sz="1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рядом ГРБС перераспределением ЛБО, Управление фиксирует случаи превышения принятых БО над доведенными ЛБО, т.о. реальный остаток </a:t>
            </a:r>
            <a:r>
              <a:rPr lang="ru-RU" sz="10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незаконтрактованных ЛБО, детализированных до получателей, может быть значительно </a:t>
            </a:r>
            <a:r>
              <a:rPr lang="ru-RU" sz="1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выше </a:t>
            </a:r>
            <a:r>
              <a:rPr lang="ru-RU" sz="10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арифметического. </a:t>
            </a:r>
            <a:endParaRPr lang="ru-RU" sz="10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1521" y="1040572"/>
            <a:ext cx="1136113" cy="656713"/>
          </a:xfrm>
          <a:prstGeom prst="rect">
            <a:avLst/>
          </a:prstGeom>
        </p:spPr>
      </p:pic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94C2C-E63C-42C7-9D75-1DF71E355ADA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3480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object 2"/>
          <p:cNvSpPr/>
          <p:nvPr/>
        </p:nvSpPr>
        <p:spPr>
          <a:xfrm flipV="1">
            <a:off x="2983" y="530119"/>
            <a:ext cx="12186035" cy="374445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 sz="3804"/>
          </a:p>
        </p:txBody>
      </p:sp>
      <p:pic>
        <p:nvPicPr>
          <p:cNvPr id="17" name="Рисунок 1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066" y="68542"/>
            <a:ext cx="556648" cy="740484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2074756" y="88106"/>
            <a:ext cx="143891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b="1" dirty="0" smtClean="0">
                <a:solidFill>
                  <a:srgbClr val="43507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Управление Федерального казначейства</a:t>
            </a:r>
            <a:r>
              <a:rPr lang="en-US" sz="1100" b="1" dirty="0" smtClean="0">
                <a:solidFill>
                  <a:srgbClr val="43507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1100" b="1" dirty="0" smtClean="0">
                <a:solidFill>
                  <a:srgbClr val="43507B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100" b="1" dirty="0" smtClean="0">
                <a:solidFill>
                  <a:srgbClr val="43507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 г. Москве </a:t>
            </a:r>
            <a:endParaRPr lang="ru-RU" sz="1100" b="1" dirty="0">
              <a:solidFill>
                <a:srgbClr val="43507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4490" y="73979"/>
            <a:ext cx="607482" cy="760207"/>
          </a:xfrm>
          <a:prstGeom prst="rect">
            <a:avLst/>
          </a:prstGeom>
        </p:spPr>
      </p:pic>
      <p:sp>
        <p:nvSpPr>
          <p:cNvPr id="32" name="TextBox 31"/>
          <p:cNvSpPr txBox="1"/>
          <p:nvPr/>
        </p:nvSpPr>
        <p:spPr>
          <a:xfrm>
            <a:off x="5542281" y="-4243"/>
            <a:ext cx="704358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Проблемные вопросы, возникающие в процессе осуществления закупок и исполнения государственных контрактов</a:t>
            </a:r>
            <a:endParaRPr lang="ru-RU" b="1" dirty="0">
              <a:solidFill>
                <a:srgbClr val="11437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4" name="TextBox 323"/>
          <p:cNvSpPr txBox="1"/>
          <p:nvPr/>
        </p:nvSpPr>
        <p:spPr>
          <a:xfrm>
            <a:off x="6278202" y="1359081"/>
            <a:ext cx="2639462" cy="646331"/>
          </a:xfrm>
          <a:prstGeom prst="rect">
            <a:avLst/>
          </a:prstGeom>
          <a:solidFill>
            <a:srgbClr val="7E97AD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chemeClr val="bg1"/>
                </a:solidFill>
                <a:cs typeface="Arial" panose="020B0604020202020204" pitchFamily="34" charset="0"/>
              </a:rPr>
              <a:t>Причины, связанные с контрактацией</a:t>
            </a:r>
            <a:endParaRPr lang="ru-RU" b="1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321" name="TextBox 320"/>
          <p:cNvSpPr txBox="1"/>
          <p:nvPr/>
        </p:nvSpPr>
        <p:spPr>
          <a:xfrm>
            <a:off x="9256035" y="1356850"/>
            <a:ext cx="2701170" cy="646331"/>
          </a:xfrm>
          <a:prstGeom prst="rect">
            <a:avLst/>
          </a:prstGeom>
          <a:solidFill>
            <a:srgbClr val="7E97AD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chemeClr val="bg1"/>
                </a:solidFill>
                <a:cs typeface="Arial" panose="020B0604020202020204" pitchFamily="34" charset="0"/>
              </a:rPr>
              <a:t>Причины, связанные с исполнением</a:t>
            </a:r>
            <a:endParaRPr lang="ru-RU" b="1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322" name="TextBox 321"/>
          <p:cNvSpPr txBox="1"/>
          <p:nvPr/>
        </p:nvSpPr>
        <p:spPr>
          <a:xfrm>
            <a:off x="9128044" y="2097687"/>
            <a:ext cx="2851288" cy="364715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1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Неисполнение контрагентом обязательств по поставке ТРУ, т.ч. по причине введенных санкций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1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Судебные разбирательства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1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Банкротство подрядчика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1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Корректировка проектно-сметной документации в связи с удорожанием стоимости работ и материалов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1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Климатические условия, препятствующие должному исполнению контракта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1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Реорганизационные </a:t>
            </a:r>
            <a:r>
              <a:rPr lang="ru-RU" sz="11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мероприятия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1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Внесение изменений в ФАИП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1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Позднее </a:t>
            </a:r>
            <a:r>
              <a:rPr lang="ru-RU" sz="11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начало конкурсных процедур, заранее предполагающих невозможность оплаты в текущем году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11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Несвоевременность представления исполнителями работ (поставщиками, подрядчиками) документов для </a:t>
            </a:r>
            <a:r>
              <a:rPr lang="ru-RU" sz="11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оплаты</a:t>
            </a:r>
            <a:endParaRPr lang="ru-RU" sz="11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25" name="Овал 324"/>
          <p:cNvSpPr/>
          <p:nvPr/>
        </p:nvSpPr>
        <p:spPr>
          <a:xfrm>
            <a:off x="1015978" y="939577"/>
            <a:ext cx="4864320" cy="4564235"/>
          </a:xfrm>
          <a:prstGeom prst="ellipse">
            <a:avLst/>
          </a:prstGeom>
          <a:solidFill>
            <a:schemeClr val="accent1">
              <a:lumMod val="40000"/>
              <a:lumOff val="60000"/>
              <a:alpha val="57000"/>
            </a:schemeClr>
          </a:solidFill>
          <a:ln w="117475">
            <a:solidFill>
              <a:schemeClr val="accent1">
                <a:lumMod val="60000"/>
                <a:lumOff val="40000"/>
              </a:schemeClr>
            </a:solidFill>
          </a:ln>
          <a:effectLst>
            <a:softEdge rad="12700"/>
          </a:effectLst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8800" b="1" dirty="0" smtClean="0">
              <a:solidFill>
                <a:schemeClr val="bg2">
                  <a:lumMod val="25000"/>
                </a:schemeClr>
              </a:solidFill>
            </a:endParaRPr>
          </a:p>
        </p:txBody>
      </p:sp>
      <p:grpSp>
        <p:nvGrpSpPr>
          <p:cNvPr id="326" name="Группа 325"/>
          <p:cNvGrpSpPr/>
          <p:nvPr/>
        </p:nvGrpSpPr>
        <p:grpSpPr>
          <a:xfrm>
            <a:off x="-612649" y="1811434"/>
            <a:ext cx="8540125" cy="5046566"/>
            <a:chOff x="-341240" y="592190"/>
            <a:chExt cx="10154663" cy="4575440"/>
          </a:xfrm>
        </p:grpSpPr>
        <p:sp>
          <p:nvSpPr>
            <p:cNvPr id="327" name="Rectangle 50">
              <a:extLst>
                <a:ext uri="{FF2B5EF4-FFF2-40B4-BE49-F238E27FC236}">
                  <a16:creationId xmlns="" xmlns:a16="http://schemas.microsoft.com/office/drawing/2014/main" id="{6F5B98F2-0325-46F7-995F-D62D6B496C3B}"/>
                </a:ext>
              </a:extLst>
            </p:cNvPr>
            <p:cNvSpPr/>
            <p:nvPr/>
          </p:nvSpPr>
          <p:spPr>
            <a:xfrm>
              <a:off x="4199323" y="1254992"/>
              <a:ext cx="465325" cy="3515087"/>
            </a:xfrm>
            <a:custGeom>
              <a:avLst/>
              <a:gdLst>
                <a:gd name="connsiteX0" fmla="*/ 0 w 224134"/>
                <a:gd name="connsiteY0" fmla="*/ 0 h 5294376"/>
                <a:gd name="connsiteX1" fmla="*/ 224134 w 224134"/>
                <a:gd name="connsiteY1" fmla="*/ 0 h 5294376"/>
                <a:gd name="connsiteX2" fmla="*/ 224134 w 224134"/>
                <a:gd name="connsiteY2" fmla="*/ 5294376 h 5294376"/>
                <a:gd name="connsiteX3" fmla="*/ 0 w 224134"/>
                <a:gd name="connsiteY3" fmla="*/ 5294376 h 5294376"/>
                <a:gd name="connsiteX4" fmla="*/ 0 w 224134"/>
                <a:gd name="connsiteY4" fmla="*/ 0 h 5294376"/>
                <a:gd name="connsiteX0" fmla="*/ 97972 w 322106"/>
                <a:gd name="connsiteY0" fmla="*/ 0 h 5294376"/>
                <a:gd name="connsiteX1" fmla="*/ 322106 w 322106"/>
                <a:gd name="connsiteY1" fmla="*/ 0 h 5294376"/>
                <a:gd name="connsiteX2" fmla="*/ 322106 w 322106"/>
                <a:gd name="connsiteY2" fmla="*/ 5294376 h 5294376"/>
                <a:gd name="connsiteX3" fmla="*/ 0 w 322106"/>
                <a:gd name="connsiteY3" fmla="*/ 5196405 h 5294376"/>
                <a:gd name="connsiteX4" fmla="*/ 97972 w 322106"/>
                <a:gd name="connsiteY4" fmla="*/ 0 h 5294376"/>
                <a:gd name="connsiteX0" fmla="*/ 97972 w 539820"/>
                <a:gd name="connsiteY0" fmla="*/ 0 h 5348804"/>
                <a:gd name="connsiteX1" fmla="*/ 322106 w 539820"/>
                <a:gd name="connsiteY1" fmla="*/ 0 h 5348804"/>
                <a:gd name="connsiteX2" fmla="*/ 539820 w 539820"/>
                <a:gd name="connsiteY2" fmla="*/ 5348804 h 5348804"/>
                <a:gd name="connsiteX3" fmla="*/ 0 w 539820"/>
                <a:gd name="connsiteY3" fmla="*/ 5196405 h 5348804"/>
                <a:gd name="connsiteX4" fmla="*/ 97972 w 539820"/>
                <a:gd name="connsiteY4" fmla="*/ 0 h 5348804"/>
                <a:gd name="connsiteX0" fmla="*/ 163287 w 605135"/>
                <a:gd name="connsiteY0" fmla="*/ 0 h 5348804"/>
                <a:gd name="connsiteX1" fmla="*/ 387421 w 605135"/>
                <a:gd name="connsiteY1" fmla="*/ 0 h 5348804"/>
                <a:gd name="connsiteX2" fmla="*/ 605135 w 605135"/>
                <a:gd name="connsiteY2" fmla="*/ 5348804 h 5348804"/>
                <a:gd name="connsiteX3" fmla="*/ 0 w 605135"/>
                <a:gd name="connsiteY3" fmla="*/ 5207291 h 5348804"/>
                <a:gd name="connsiteX4" fmla="*/ 163287 w 605135"/>
                <a:gd name="connsiteY4" fmla="*/ 0 h 5348804"/>
                <a:gd name="connsiteX0" fmla="*/ 206830 w 648678"/>
                <a:gd name="connsiteY0" fmla="*/ 0 h 5348804"/>
                <a:gd name="connsiteX1" fmla="*/ 430964 w 648678"/>
                <a:gd name="connsiteY1" fmla="*/ 0 h 5348804"/>
                <a:gd name="connsiteX2" fmla="*/ 648678 w 648678"/>
                <a:gd name="connsiteY2" fmla="*/ 5348804 h 5348804"/>
                <a:gd name="connsiteX3" fmla="*/ 0 w 648678"/>
                <a:gd name="connsiteY3" fmla="*/ 5272605 h 5348804"/>
                <a:gd name="connsiteX4" fmla="*/ 206830 w 648678"/>
                <a:gd name="connsiteY4" fmla="*/ 0 h 5348804"/>
                <a:gd name="connsiteX0" fmla="*/ 206830 w 659563"/>
                <a:gd name="connsiteY0" fmla="*/ 0 h 5272605"/>
                <a:gd name="connsiteX1" fmla="*/ 430964 w 659563"/>
                <a:gd name="connsiteY1" fmla="*/ 0 h 5272605"/>
                <a:gd name="connsiteX2" fmla="*/ 659563 w 659563"/>
                <a:gd name="connsiteY2" fmla="*/ 5229061 h 5272605"/>
                <a:gd name="connsiteX3" fmla="*/ 0 w 659563"/>
                <a:gd name="connsiteY3" fmla="*/ 5272605 h 5272605"/>
                <a:gd name="connsiteX4" fmla="*/ 206830 w 659563"/>
                <a:gd name="connsiteY4" fmla="*/ 0 h 5272605"/>
                <a:gd name="connsiteX0" fmla="*/ 239487 w 692220"/>
                <a:gd name="connsiteY0" fmla="*/ 0 h 5229062"/>
                <a:gd name="connsiteX1" fmla="*/ 463621 w 692220"/>
                <a:gd name="connsiteY1" fmla="*/ 0 h 5229062"/>
                <a:gd name="connsiteX2" fmla="*/ 692220 w 692220"/>
                <a:gd name="connsiteY2" fmla="*/ 5229061 h 5229062"/>
                <a:gd name="connsiteX3" fmla="*/ 0 w 692220"/>
                <a:gd name="connsiteY3" fmla="*/ 5229062 h 5229062"/>
                <a:gd name="connsiteX4" fmla="*/ 239487 w 692220"/>
                <a:gd name="connsiteY4" fmla="*/ 0 h 52290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92220" h="5229062">
                  <a:moveTo>
                    <a:pt x="239487" y="0"/>
                  </a:moveTo>
                  <a:lnTo>
                    <a:pt x="463621" y="0"/>
                  </a:lnTo>
                  <a:lnTo>
                    <a:pt x="692220" y="5229061"/>
                  </a:lnTo>
                  <a:lnTo>
                    <a:pt x="0" y="5229062"/>
                  </a:lnTo>
                  <a:lnTo>
                    <a:pt x="239487" y="0"/>
                  </a:lnTo>
                  <a:close/>
                </a:path>
              </a:pathLst>
            </a:custGeom>
            <a:gradFill>
              <a:gsLst>
                <a:gs pos="0">
                  <a:schemeClr val="accent4">
                    <a:lumMod val="20000"/>
                    <a:lumOff val="80000"/>
                  </a:schemeClr>
                </a:gs>
                <a:gs pos="100000">
                  <a:schemeClr val="bg1"/>
                </a:gs>
              </a:gsLst>
              <a:lin ang="5400000" scaled="0"/>
            </a:gra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121898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24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</a:endParaRPr>
            </a:p>
          </p:txBody>
        </p:sp>
        <p:grpSp>
          <p:nvGrpSpPr>
            <p:cNvPr id="328" name="Group 356">
              <a:extLst>
                <a:ext uri="{FF2B5EF4-FFF2-40B4-BE49-F238E27FC236}">
                  <a16:creationId xmlns="" xmlns:a16="http://schemas.microsoft.com/office/drawing/2014/main" id="{41D57074-46F5-45B1-B935-ACC0760C5400}"/>
                </a:ext>
              </a:extLst>
            </p:cNvPr>
            <p:cNvGrpSpPr/>
            <p:nvPr/>
          </p:nvGrpSpPr>
          <p:grpSpPr>
            <a:xfrm>
              <a:off x="2025937" y="3705569"/>
              <a:ext cx="4819417" cy="1223247"/>
              <a:chOff x="2671295" y="4125921"/>
              <a:chExt cx="7169391" cy="1819708"/>
            </a:xfrm>
          </p:grpSpPr>
          <p:grpSp>
            <p:nvGrpSpPr>
              <p:cNvPr id="519" name="Group 303">
                <a:extLst>
                  <a:ext uri="{FF2B5EF4-FFF2-40B4-BE49-F238E27FC236}">
                    <a16:creationId xmlns="" xmlns:a16="http://schemas.microsoft.com/office/drawing/2014/main" id="{2ADCC34C-5079-4AB9-A728-303F7F62970F}"/>
                  </a:ext>
                </a:extLst>
              </p:cNvPr>
              <p:cNvGrpSpPr/>
              <p:nvPr/>
            </p:nvGrpSpPr>
            <p:grpSpPr>
              <a:xfrm>
                <a:off x="2671295" y="4125921"/>
                <a:ext cx="1696769" cy="1646684"/>
                <a:chOff x="4763" y="4763"/>
                <a:chExt cx="4410075" cy="4279900"/>
              </a:xfrm>
              <a:solidFill>
                <a:sysClr val="windowText" lastClr="000000">
                  <a:lumMod val="75000"/>
                  <a:lumOff val="25000"/>
                </a:sysClr>
              </a:solidFill>
            </p:grpSpPr>
            <p:sp>
              <p:nvSpPr>
                <p:cNvPr id="572" name="Freeform 45">
                  <a:extLst>
                    <a:ext uri="{FF2B5EF4-FFF2-40B4-BE49-F238E27FC236}">
                      <a16:creationId xmlns="" xmlns:a16="http://schemas.microsoft.com/office/drawing/2014/main" id="{C876B178-E1CA-4614-A48B-7A86A65ED9A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273425" y="2690813"/>
                  <a:ext cx="1141413" cy="1593850"/>
                </a:xfrm>
                <a:custGeom>
                  <a:avLst/>
                  <a:gdLst>
                    <a:gd name="T0" fmla="*/ 530 w 530"/>
                    <a:gd name="T1" fmla="*/ 18 h 742"/>
                    <a:gd name="T2" fmla="*/ 530 w 530"/>
                    <a:gd name="T3" fmla="*/ 707 h 742"/>
                    <a:gd name="T4" fmla="*/ 495 w 530"/>
                    <a:gd name="T5" fmla="*/ 742 h 742"/>
                    <a:gd name="T6" fmla="*/ 0 w 530"/>
                    <a:gd name="T7" fmla="*/ 742 h 742"/>
                    <a:gd name="T8" fmla="*/ 0 w 530"/>
                    <a:gd name="T9" fmla="*/ 0 h 742"/>
                    <a:gd name="T10" fmla="*/ 71 w 530"/>
                    <a:gd name="T11" fmla="*/ 0 h 742"/>
                    <a:gd name="T12" fmla="*/ 71 w 530"/>
                    <a:gd name="T13" fmla="*/ 18 h 742"/>
                    <a:gd name="T14" fmla="*/ 87 w 530"/>
                    <a:gd name="T15" fmla="*/ 0 h 742"/>
                    <a:gd name="T16" fmla="*/ 514 w 530"/>
                    <a:gd name="T17" fmla="*/ 0 h 742"/>
                    <a:gd name="T18" fmla="*/ 530 w 530"/>
                    <a:gd name="T19" fmla="*/ 18 h 74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530" h="742">
                      <a:moveTo>
                        <a:pt x="530" y="18"/>
                      </a:moveTo>
                      <a:cubicBezTo>
                        <a:pt x="530" y="707"/>
                        <a:pt x="530" y="707"/>
                        <a:pt x="530" y="707"/>
                      </a:cubicBezTo>
                      <a:cubicBezTo>
                        <a:pt x="530" y="726"/>
                        <a:pt x="514" y="742"/>
                        <a:pt x="495" y="742"/>
                      </a:cubicBezTo>
                      <a:cubicBezTo>
                        <a:pt x="0" y="742"/>
                        <a:pt x="0" y="742"/>
                        <a:pt x="0" y="742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71" y="0"/>
                        <a:pt x="71" y="0"/>
                        <a:pt x="71" y="0"/>
                      </a:cubicBezTo>
                      <a:cubicBezTo>
                        <a:pt x="71" y="18"/>
                        <a:pt x="71" y="18"/>
                        <a:pt x="71" y="18"/>
                      </a:cubicBezTo>
                      <a:cubicBezTo>
                        <a:pt x="87" y="0"/>
                        <a:pt x="87" y="0"/>
                        <a:pt x="87" y="0"/>
                      </a:cubicBezTo>
                      <a:cubicBezTo>
                        <a:pt x="514" y="0"/>
                        <a:pt x="514" y="0"/>
                        <a:pt x="514" y="0"/>
                      </a:cubicBezTo>
                      <a:lnTo>
                        <a:pt x="530" y="18"/>
                      </a:lnTo>
                      <a:close/>
                    </a:path>
                  </a:pathLst>
                </a:custGeom>
                <a:solidFill>
                  <a:sysClr val="windowText" lastClr="000000">
                    <a:lumMod val="50000"/>
                    <a:lumOff val="50000"/>
                  </a:sys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1218987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IN" sz="24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</a:endParaRPr>
                </a:p>
              </p:txBody>
            </p:sp>
            <p:sp>
              <p:nvSpPr>
                <p:cNvPr id="573" name="Freeform 46">
                  <a:extLst>
                    <a:ext uri="{FF2B5EF4-FFF2-40B4-BE49-F238E27FC236}">
                      <a16:creationId xmlns="" xmlns:a16="http://schemas.microsoft.com/office/drawing/2014/main" id="{A936B0EE-FEA8-427F-850C-26B76F3EB9F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525588" y="833438"/>
                  <a:ext cx="152400" cy="608013"/>
                </a:xfrm>
                <a:custGeom>
                  <a:avLst/>
                  <a:gdLst>
                    <a:gd name="T0" fmla="*/ 36 w 71"/>
                    <a:gd name="T1" fmla="*/ 283 h 283"/>
                    <a:gd name="T2" fmla="*/ 0 w 71"/>
                    <a:gd name="T3" fmla="*/ 248 h 283"/>
                    <a:gd name="T4" fmla="*/ 0 w 71"/>
                    <a:gd name="T5" fmla="*/ 36 h 283"/>
                    <a:gd name="T6" fmla="*/ 36 w 71"/>
                    <a:gd name="T7" fmla="*/ 0 h 283"/>
                    <a:gd name="T8" fmla="*/ 71 w 71"/>
                    <a:gd name="T9" fmla="*/ 36 h 283"/>
                    <a:gd name="T10" fmla="*/ 71 w 71"/>
                    <a:gd name="T11" fmla="*/ 248 h 283"/>
                    <a:gd name="T12" fmla="*/ 36 w 71"/>
                    <a:gd name="T13" fmla="*/ 283 h 28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71" h="283">
                      <a:moveTo>
                        <a:pt x="36" y="283"/>
                      </a:moveTo>
                      <a:cubicBezTo>
                        <a:pt x="16" y="283"/>
                        <a:pt x="0" y="267"/>
                        <a:pt x="0" y="248"/>
                      </a:cubicBezTo>
                      <a:cubicBezTo>
                        <a:pt x="0" y="36"/>
                        <a:pt x="0" y="36"/>
                        <a:pt x="0" y="36"/>
                      </a:cubicBezTo>
                      <a:cubicBezTo>
                        <a:pt x="0" y="16"/>
                        <a:pt x="16" y="0"/>
                        <a:pt x="36" y="0"/>
                      </a:cubicBezTo>
                      <a:cubicBezTo>
                        <a:pt x="55" y="0"/>
                        <a:pt x="71" y="16"/>
                        <a:pt x="71" y="36"/>
                      </a:cubicBezTo>
                      <a:cubicBezTo>
                        <a:pt x="71" y="248"/>
                        <a:pt x="71" y="248"/>
                        <a:pt x="71" y="248"/>
                      </a:cubicBezTo>
                      <a:cubicBezTo>
                        <a:pt x="71" y="267"/>
                        <a:pt x="55" y="283"/>
                        <a:pt x="36" y="283"/>
                      </a:cubicBezTo>
                      <a:close/>
                    </a:path>
                  </a:pathLst>
                </a:custGeom>
                <a:solidFill>
                  <a:sysClr val="windowText" lastClr="000000">
                    <a:lumMod val="65000"/>
                    <a:lumOff val="35000"/>
                  </a:sys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1218987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IN" sz="24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</a:endParaRPr>
                </a:p>
              </p:txBody>
            </p:sp>
            <p:sp>
              <p:nvSpPr>
                <p:cNvPr id="574" name="Freeform 47">
                  <a:extLst>
                    <a:ext uri="{FF2B5EF4-FFF2-40B4-BE49-F238E27FC236}">
                      <a16:creationId xmlns="" xmlns:a16="http://schemas.microsoft.com/office/drawing/2014/main" id="{DF5E4A8D-476D-4DA8-A915-EAF591EBB0E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217613" y="1366838"/>
                  <a:ext cx="768350" cy="377825"/>
                </a:xfrm>
                <a:custGeom>
                  <a:avLst/>
                  <a:gdLst>
                    <a:gd name="T0" fmla="*/ 357 w 357"/>
                    <a:gd name="T1" fmla="*/ 176 h 176"/>
                    <a:gd name="T2" fmla="*/ 0 w 357"/>
                    <a:gd name="T3" fmla="*/ 176 h 176"/>
                    <a:gd name="T4" fmla="*/ 179 w 357"/>
                    <a:gd name="T5" fmla="*/ 0 h 176"/>
                    <a:gd name="T6" fmla="*/ 357 w 357"/>
                    <a:gd name="T7" fmla="*/ 176 h 17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57" h="176">
                      <a:moveTo>
                        <a:pt x="357" y="176"/>
                      </a:moveTo>
                      <a:cubicBezTo>
                        <a:pt x="0" y="176"/>
                        <a:pt x="0" y="176"/>
                        <a:pt x="0" y="176"/>
                      </a:cubicBezTo>
                      <a:cubicBezTo>
                        <a:pt x="5" y="80"/>
                        <a:pt x="82" y="3"/>
                        <a:pt x="179" y="0"/>
                      </a:cubicBezTo>
                      <a:cubicBezTo>
                        <a:pt x="275" y="3"/>
                        <a:pt x="352" y="80"/>
                        <a:pt x="357" y="176"/>
                      </a:cubicBezTo>
                      <a:close/>
                    </a:path>
                  </a:pathLst>
                </a:custGeom>
                <a:solidFill>
                  <a:sysClr val="windowText" lastClr="000000">
                    <a:lumMod val="65000"/>
                    <a:lumOff val="35000"/>
                  </a:sys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1218987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IN" sz="24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</a:endParaRPr>
                </a:p>
              </p:txBody>
            </p:sp>
            <p:sp>
              <p:nvSpPr>
                <p:cNvPr id="575" name="Freeform 48">
                  <a:extLst>
                    <a:ext uri="{FF2B5EF4-FFF2-40B4-BE49-F238E27FC236}">
                      <a16:creationId xmlns="" xmlns:a16="http://schemas.microsoft.com/office/drawing/2014/main" id="{5901EBAB-6D2A-4A00-96B3-D848158D2EA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09563" y="1858963"/>
                  <a:ext cx="531813" cy="454025"/>
                </a:xfrm>
                <a:custGeom>
                  <a:avLst/>
                  <a:gdLst>
                    <a:gd name="T0" fmla="*/ 36 w 247"/>
                    <a:gd name="T1" fmla="*/ 0 h 212"/>
                    <a:gd name="T2" fmla="*/ 212 w 247"/>
                    <a:gd name="T3" fmla="*/ 0 h 212"/>
                    <a:gd name="T4" fmla="*/ 247 w 247"/>
                    <a:gd name="T5" fmla="*/ 35 h 212"/>
                    <a:gd name="T6" fmla="*/ 247 w 247"/>
                    <a:gd name="T7" fmla="*/ 212 h 212"/>
                    <a:gd name="T8" fmla="*/ 0 w 247"/>
                    <a:gd name="T9" fmla="*/ 212 h 212"/>
                    <a:gd name="T10" fmla="*/ 0 w 247"/>
                    <a:gd name="T11" fmla="*/ 35 h 212"/>
                    <a:gd name="T12" fmla="*/ 36 w 247"/>
                    <a:gd name="T13" fmla="*/ 0 h 2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47" h="212">
                      <a:moveTo>
                        <a:pt x="36" y="0"/>
                      </a:moveTo>
                      <a:cubicBezTo>
                        <a:pt x="212" y="0"/>
                        <a:pt x="212" y="0"/>
                        <a:pt x="212" y="0"/>
                      </a:cubicBezTo>
                      <a:cubicBezTo>
                        <a:pt x="232" y="0"/>
                        <a:pt x="247" y="16"/>
                        <a:pt x="247" y="35"/>
                      </a:cubicBezTo>
                      <a:cubicBezTo>
                        <a:pt x="247" y="212"/>
                        <a:pt x="247" y="212"/>
                        <a:pt x="247" y="212"/>
                      </a:cubicBezTo>
                      <a:cubicBezTo>
                        <a:pt x="0" y="212"/>
                        <a:pt x="0" y="212"/>
                        <a:pt x="0" y="212"/>
                      </a:cubicBezTo>
                      <a:cubicBezTo>
                        <a:pt x="0" y="35"/>
                        <a:pt x="0" y="35"/>
                        <a:pt x="0" y="35"/>
                      </a:cubicBezTo>
                      <a:cubicBezTo>
                        <a:pt x="0" y="16"/>
                        <a:pt x="16" y="0"/>
                        <a:pt x="36" y="0"/>
                      </a:cubicBezTo>
                      <a:close/>
                    </a:path>
                  </a:pathLst>
                </a:custGeom>
                <a:solidFill>
                  <a:sysClr val="windowText" lastClr="000000">
                    <a:lumMod val="50000"/>
                    <a:lumOff val="50000"/>
                  </a:sys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1218987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IN" sz="24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</a:endParaRPr>
                </a:p>
              </p:txBody>
            </p:sp>
            <p:sp>
              <p:nvSpPr>
                <p:cNvPr id="576" name="Freeform 49">
                  <a:extLst>
                    <a:ext uri="{FF2B5EF4-FFF2-40B4-BE49-F238E27FC236}">
                      <a16:creationId xmlns="" xmlns:a16="http://schemas.microsoft.com/office/drawing/2014/main" id="{EDF276B5-1202-4C01-A77C-5A6FA887624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590800" y="342900"/>
                  <a:ext cx="608013" cy="831850"/>
                </a:xfrm>
                <a:custGeom>
                  <a:avLst/>
                  <a:gdLst>
                    <a:gd name="T0" fmla="*/ 35 w 282"/>
                    <a:gd name="T1" fmla="*/ 0 h 388"/>
                    <a:gd name="T2" fmla="*/ 247 w 282"/>
                    <a:gd name="T3" fmla="*/ 0 h 388"/>
                    <a:gd name="T4" fmla="*/ 282 w 282"/>
                    <a:gd name="T5" fmla="*/ 35 h 388"/>
                    <a:gd name="T6" fmla="*/ 282 w 282"/>
                    <a:gd name="T7" fmla="*/ 353 h 388"/>
                    <a:gd name="T8" fmla="*/ 247 w 282"/>
                    <a:gd name="T9" fmla="*/ 388 h 388"/>
                    <a:gd name="T10" fmla="*/ 35 w 282"/>
                    <a:gd name="T11" fmla="*/ 388 h 388"/>
                    <a:gd name="T12" fmla="*/ 0 w 282"/>
                    <a:gd name="T13" fmla="*/ 353 h 388"/>
                    <a:gd name="T14" fmla="*/ 0 w 282"/>
                    <a:gd name="T15" fmla="*/ 35 h 388"/>
                    <a:gd name="T16" fmla="*/ 35 w 282"/>
                    <a:gd name="T17" fmla="*/ 0 h 3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282" h="388">
                      <a:moveTo>
                        <a:pt x="35" y="0"/>
                      </a:moveTo>
                      <a:cubicBezTo>
                        <a:pt x="247" y="0"/>
                        <a:pt x="247" y="0"/>
                        <a:pt x="247" y="0"/>
                      </a:cubicBezTo>
                      <a:cubicBezTo>
                        <a:pt x="266" y="0"/>
                        <a:pt x="282" y="16"/>
                        <a:pt x="282" y="35"/>
                      </a:cubicBezTo>
                      <a:cubicBezTo>
                        <a:pt x="282" y="353"/>
                        <a:pt x="282" y="353"/>
                        <a:pt x="282" y="353"/>
                      </a:cubicBezTo>
                      <a:cubicBezTo>
                        <a:pt x="282" y="372"/>
                        <a:pt x="266" y="388"/>
                        <a:pt x="247" y="388"/>
                      </a:cubicBezTo>
                      <a:cubicBezTo>
                        <a:pt x="35" y="388"/>
                        <a:pt x="35" y="388"/>
                        <a:pt x="35" y="388"/>
                      </a:cubicBezTo>
                      <a:cubicBezTo>
                        <a:pt x="15" y="388"/>
                        <a:pt x="0" y="372"/>
                        <a:pt x="0" y="353"/>
                      </a:cubicBezTo>
                      <a:cubicBezTo>
                        <a:pt x="0" y="35"/>
                        <a:pt x="0" y="35"/>
                        <a:pt x="0" y="35"/>
                      </a:cubicBezTo>
                      <a:cubicBezTo>
                        <a:pt x="0" y="16"/>
                        <a:pt x="15" y="0"/>
                        <a:pt x="35" y="0"/>
                      </a:cubicBezTo>
                      <a:close/>
                    </a:path>
                  </a:pathLst>
                </a:custGeom>
                <a:solidFill>
                  <a:sysClr val="window" lastClr="FFFFFF">
                    <a:lumMod val="65000"/>
                  </a:sys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1218987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IN" sz="24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</a:endParaRPr>
                </a:p>
              </p:txBody>
            </p:sp>
            <p:sp>
              <p:nvSpPr>
                <p:cNvPr id="577" name="Freeform 50">
                  <a:extLst>
                    <a:ext uri="{FF2B5EF4-FFF2-40B4-BE49-F238E27FC236}">
                      <a16:creationId xmlns="" xmlns:a16="http://schemas.microsoft.com/office/drawing/2014/main" id="{F29DA9CE-B328-4320-933C-3404C4146FC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513013" y="1100138"/>
                  <a:ext cx="760413" cy="1212850"/>
                </a:xfrm>
                <a:custGeom>
                  <a:avLst/>
                  <a:gdLst>
                    <a:gd name="T0" fmla="*/ 36 w 353"/>
                    <a:gd name="T1" fmla="*/ 0 h 565"/>
                    <a:gd name="T2" fmla="*/ 318 w 353"/>
                    <a:gd name="T3" fmla="*/ 0 h 565"/>
                    <a:gd name="T4" fmla="*/ 353 w 353"/>
                    <a:gd name="T5" fmla="*/ 35 h 565"/>
                    <a:gd name="T6" fmla="*/ 353 w 353"/>
                    <a:gd name="T7" fmla="*/ 530 h 565"/>
                    <a:gd name="T8" fmla="*/ 318 w 353"/>
                    <a:gd name="T9" fmla="*/ 565 h 565"/>
                    <a:gd name="T10" fmla="*/ 36 w 353"/>
                    <a:gd name="T11" fmla="*/ 565 h 565"/>
                    <a:gd name="T12" fmla="*/ 0 w 353"/>
                    <a:gd name="T13" fmla="*/ 530 h 565"/>
                    <a:gd name="T14" fmla="*/ 0 w 353"/>
                    <a:gd name="T15" fmla="*/ 35 h 565"/>
                    <a:gd name="T16" fmla="*/ 36 w 353"/>
                    <a:gd name="T17" fmla="*/ 0 h 56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353" h="565">
                      <a:moveTo>
                        <a:pt x="36" y="0"/>
                      </a:moveTo>
                      <a:cubicBezTo>
                        <a:pt x="318" y="0"/>
                        <a:pt x="318" y="0"/>
                        <a:pt x="318" y="0"/>
                      </a:cubicBezTo>
                      <a:cubicBezTo>
                        <a:pt x="338" y="0"/>
                        <a:pt x="353" y="16"/>
                        <a:pt x="353" y="35"/>
                      </a:cubicBezTo>
                      <a:cubicBezTo>
                        <a:pt x="353" y="530"/>
                        <a:pt x="353" y="530"/>
                        <a:pt x="353" y="530"/>
                      </a:cubicBezTo>
                      <a:cubicBezTo>
                        <a:pt x="353" y="549"/>
                        <a:pt x="338" y="565"/>
                        <a:pt x="318" y="565"/>
                      </a:cubicBezTo>
                      <a:cubicBezTo>
                        <a:pt x="36" y="565"/>
                        <a:pt x="36" y="565"/>
                        <a:pt x="36" y="565"/>
                      </a:cubicBezTo>
                      <a:cubicBezTo>
                        <a:pt x="16" y="565"/>
                        <a:pt x="0" y="549"/>
                        <a:pt x="0" y="530"/>
                      </a:cubicBezTo>
                      <a:cubicBezTo>
                        <a:pt x="0" y="35"/>
                        <a:pt x="0" y="35"/>
                        <a:pt x="0" y="35"/>
                      </a:cubicBezTo>
                      <a:cubicBezTo>
                        <a:pt x="0" y="16"/>
                        <a:pt x="16" y="0"/>
                        <a:pt x="36" y="0"/>
                      </a:cubicBezTo>
                      <a:close/>
                    </a:path>
                  </a:pathLst>
                </a:custGeom>
                <a:solidFill>
                  <a:sysClr val="windowText" lastClr="000000">
                    <a:lumMod val="50000"/>
                    <a:lumOff val="50000"/>
                  </a:sys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1218987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IN" sz="24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</a:endParaRPr>
                </a:p>
              </p:txBody>
            </p:sp>
            <p:sp>
              <p:nvSpPr>
                <p:cNvPr id="578" name="Freeform 51">
                  <a:extLst>
                    <a:ext uri="{FF2B5EF4-FFF2-40B4-BE49-F238E27FC236}">
                      <a16:creationId xmlns="" xmlns:a16="http://schemas.microsoft.com/office/drawing/2014/main" id="{2E1947A2-55B1-40E8-B758-30D46222736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763" y="2160588"/>
                  <a:ext cx="1444625" cy="2124075"/>
                </a:xfrm>
                <a:custGeom>
                  <a:avLst/>
                  <a:gdLst>
                    <a:gd name="T0" fmla="*/ 35 w 671"/>
                    <a:gd name="T1" fmla="*/ 0 h 989"/>
                    <a:gd name="T2" fmla="*/ 671 w 671"/>
                    <a:gd name="T3" fmla="*/ 0 h 989"/>
                    <a:gd name="T4" fmla="*/ 671 w 671"/>
                    <a:gd name="T5" fmla="*/ 989 h 989"/>
                    <a:gd name="T6" fmla="*/ 35 w 671"/>
                    <a:gd name="T7" fmla="*/ 989 h 989"/>
                    <a:gd name="T8" fmla="*/ 0 w 671"/>
                    <a:gd name="T9" fmla="*/ 954 h 989"/>
                    <a:gd name="T10" fmla="*/ 0 w 671"/>
                    <a:gd name="T11" fmla="*/ 36 h 989"/>
                    <a:gd name="T12" fmla="*/ 35 w 671"/>
                    <a:gd name="T13" fmla="*/ 0 h 98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671" h="989">
                      <a:moveTo>
                        <a:pt x="35" y="0"/>
                      </a:moveTo>
                      <a:cubicBezTo>
                        <a:pt x="671" y="0"/>
                        <a:pt x="671" y="0"/>
                        <a:pt x="671" y="0"/>
                      </a:cubicBezTo>
                      <a:cubicBezTo>
                        <a:pt x="671" y="989"/>
                        <a:pt x="671" y="989"/>
                        <a:pt x="671" y="989"/>
                      </a:cubicBezTo>
                      <a:cubicBezTo>
                        <a:pt x="35" y="989"/>
                        <a:pt x="35" y="989"/>
                        <a:pt x="35" y="989"/>
                      </a:cubicBezTo>
                      <a:cubicBezTo>
                        <a:pt x="16" y="989"/>
                        <a:pt x="0" y="973"/>
                        <a:pt x="0" y="954"/>
                      </a:cubicBezTo>
                      <a:cubicBezTo>
                        <a:pt x="0" y="36"/>
                        <a:pt x="0" y="36"/>
                        <a:pt x="0" y="36"/>
                      </a:cubicBezTo>
                      <a:cubicBezTo>
                        <a:pt x="0" y="16"/>
                        <a:pt x="16" y="0"/>
                        <a:pt x="35" y="0"/>
                      </a:cubicBezTo>
                      <a:close/>
                    </a:path>
                  </a:pathLst>
                </a:custGeom>
                <a:solidFill>
                  <a:sysClr val="windowText" lastClr="000000">
                    <a:lumMod val="65000"/>
                    <a:lumOff val="35000"/>
                  </a:sys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1218987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IN" sz="24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</a:endParaRPr>
                </a:p>
              </p:txBody>
            </p:sp>
            <p:sp>
              <p:nvSpPr>
                <p:cNvPr id="579" name="Freeform 52">
                  <a:extLst>
                    <a:ext uri="{FF2B5EF4-FFF2-40B4-BE49-F238E27FC236}">
                      <a16:creationId xmlns="" xmlns:a16="http://schemas.microsoft.com/office/drawing/2014/main" id="{734D50F0-3AF2-419C-92A9-ED5617D49B8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46175" y="1704975"/>
                  <a:ext cx="912813" cy="2579688"/>
                </a:xfrm>
                <a:custGeom>
                  <a:avLst/>
                  <a:gdLst>
                    <a:gd name="T0" fmla="*/ 391 w 424"/>
                    <a:gd name="T1" fmla="*/ 1201 h 1201"/>
                    <a:gd name="T2" fmla="*/ 423 w 424"/>
                    <a:gd name="T3" fmla="*/ 1166 h 1201"/>
                    <a:gd name="T4" fmla="*/ 423 w 424"/>
                    <a:gd name="T5" fmla="*/ 36 h 1201"/>
                    <a:gd name="T6" fmla="*/ 388 w 424"/>
                    <a:gd name="T7" fmla="*/ 0 h 1201"/>
                    <a:gd name="T8" fmla="*/ 35 w 424"/>
                    <a:gd name="T9" fmla="*/ 0 h 1201"/>
                    <a:gd name="T10" fmla="*/ 0 w 424"/>
                    <a:gd name="T11" fmla="*/ 36 h 1201"/>
                    <a:gd name="T12" fmla="*/ 0 w 424"/>
                    <a:gd name="T13" fmla="*/ 1201 h 120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424" h="1201">
                      <a:moveTo>
                        <a:pt x="391" y="1201"/>
                      </a:moveTo>
                      <a:cubicBezTo>
                        <a:pt x="410" y="1200"/>
                        <a:pt x="424" y="1184"/>
                        <a:pt x="423" y="1166"/>
                      </a:cubicBezTo>
                      <a:cubicBezTo>
                        <a:pt x="423" y="36"/>
                        <a:pt x="423" y="36"/>
                        <a:pt x="423" y="36"/>
                      </a:cubicBezTo>
                      <a:cubicBezTo>
                        <a:pt x="423" y="16"/>
                        <a:pt x="408" y="0"/>
                        <a:pt x="388" y="0"/>
                      </a:cubicBezTo>
                      <a:cubicBezTo>
                        <a:pt x="35" y="0"/>
                        <a:pt x="35" y="0"/>
                        <a:pt x="35" y="0"/>
                      </a:cubicBezTo>
                      <a:cubicBezTo>
                        <a:pt x="15" y="0"/>
                        <a:pt x="0" y="16"/>
                        <a:pt x="0" y="36"/>
                      </a:cubicBezTo>
                      <a:cubicBezTo>
                        <a:pt x="0" y="1201"/>
                        <a:pt x="0" y="1201"/>
                        <a:pt x="0" y="1201"/>
                      </a:cubicBezTo>
                    </a:path>
                  </a:pathLst>
                </a:custGeom>
                <a:solidFill>
                  <a:sysClr val="window" lastClr="FFFFFF">
                    <a:lumMod val="50000"/>
                  </a:sys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1218987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IN" sz="24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</a:endParaRPr>
                </a:p>
              </p:txBody>
            </p:sp>
            <p:sp>
              <p:nvSpPr>
                <p:cNvPr id="580" name="Freeform 53">
                  <a:extLst>
                    <a:ext uri="{FF2B5EF4-FFF2-40B4-BE49-F238E27FC236}">
                      <a16:creationId xmlns="" xmlns:a16="http://schemas.microsoft.com/office/drawing/2014/main" id="{C16B3D9E-B83A-487A-8E54-EACFFEACA44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362200" y="2160588"/>
                  <a:ext cx="1063625" cy="2124075"/>
                </a:xfrm>
                <a:custGeom>
                  <a:avLst/>
                  <a:gdLst>
                    <a:gd name="T0" fmla="*/ 494 w 494"/>
                    <a:gd name="T1" fmla="*/ 36 h 989"/>
                    <a:gd name="T2" fmla="*/ 494 w 494"/>
                    <a:gd name="T3" fmla="*/ 989 h 989"/>
                    <a:gd name="T4" fmla="*/ 35 w 494"/>
                    <a:gd name="T5" fmla="*/ 989 h 989"/>
                    <a:gd name="T6" fmla="*/ 0 w 494"/>
                    <a:gd name="T7" fmla="*/ 954 h 989"/>
                    <a:gd name="T8" fmla="*/ 0 w 494"/>
                    <a:gd name="T9" fmla="*/ 36 h 989"/>
                    <a:gd name="T10" fmla="*/ 35 w 494"/>
                    <a:gd name="T11" fmla="*/ 0 h 989"/>
                    <a:gd name="T12" fmla="*/ 459 w 494"/>
                    <a:gd name="T13" fmla="*/ 0 h 989"/>
                    <a:gd name="T14" fmla="*/ 494 w 494"/>
                    <a:gd name="T15" fmla="*/ 36 h 98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494" h="989">
                      <a:moveTo>
                        <a:pt x="494" y="36"/>
                      </a:moveTo>
                      <a:cubicBezTo>
                        <a:pt x="494" y="989"/>
                        <a:pt x="494" y="989"/>
                        <a:pt x="494" y="989"/>
                      </a:cubicBezTo>
                      <a:cubicBezTo>
                        <a:pt x="35" y="989"/>
                        <a:pt x="35" y="989"/>
                        <a:pt x="35" y="989"/>
                      </a:cubicBezTo>
                      <a:cubicBezTo>
                        <a:pt x="15" y="989"/>
                        <a:pt x="0" y="973"/>
                        <a:pt x="0" y="954"/>
                      </a:cubicBezTo>
                      <a:cubicBezTo>
                        <a:pt x="0" y="36"/>
                        <a:pt x="0" y="36"/>
                        <a:pt x="0" y="36"/>
                      </a:cubicBezTo>
                      <a:cubicBezTo>
                        <a:pt x="0" y="16"/>
                        <a:pt x="15" y="0"/>
                        <a:pt x="35" y="0"/>
                      </a:cubicBezTo>
                      <a:cubicBezTo>
                        <a:pt x="459" y="0"/>
                        <a:pt x="459" y="0"/>
                        <a:pt x="459" y="0"/>
                      </a:cubicBezTo>
                      <a:cubicBezTo>
                        <a:pt x="478" y="0"/>
                        <a:pt x="494" y="16"/>
                        <a:pt x="494" y="36"/>
                      </a:cubicBezTo>
                      <a:close/>
                    </a:path>
                  </a:pathLst>
                </a:custGeom>
                <a:solidFill>
                  <a:sysClr val="windowText" lastClr="000000">
                    <a:lumMod val="65000"/>
                    <a:lumOff val="35000"/>
                  </a:sys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1218987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IN" sz="24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</a:endParaRPr>
                </a:p>
              </p:txBody>
            </p:sp>
            <p:sp>
              <p:nvSpPr>
                <p:cNvPr id="581" name="Freeform 54">
                  <a:extLst>
                    <a:ext uri="{FF2B5EF4-FFF2-40B4-BE49-F238E27FC236}">
                      <a16:creationId xmlns="" xmlns:a16="http://schemas.microsoft.com/office/drawing/2014/main" id="{D79BBF97-AF92-486D-8514-CE01F205798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557463" y="4763"/>
                  <a:ext cx="677863" cy="412750"/>
                </a:xfrm>
                <a:custGeom>
                  <a:avLst/>
                  <a:gdLst>
                    <a:gd name="T0" fmla="*/ 135 w 315"/>
                    <a:gd name="T1" fmla="*/ 12 h 192"/>
                    <a:gd name="T2" fmla="*/ 5 w 315"/>
                    <a:gd name="T3" fmla="*/ 163 h 192"/>
                    <a:gd name="T4" fmla="*/ 3 w 315"/>
                    <a:gd name="T5" fmla="*/ 182 h 192"/>
                    <a:gd name="T6" fmla="*/ 19 w 315"/>
                    <a:gd name="T7" fmla="*/ 192 h 192"/>
                    <a:gd name="T8" fmla="*/ 296 w 315"/>
                    <a:gd name="T9" fmla="*/ 192 h 192"/>
                    <a:gd name="T10" fmla="*/ 312 w 315"/>
                    <a:gd name="T11" fmla="*/ 182 h 192"/>
                    <a:gd name="T12" fmla="*/ 310 w 315"/>
                    <a:gd name="T13" fmla="*/ 163 h 192"/>
                    <a:gd name="T14" fmla="*/ 189 w 315"/>
                    <a:gd name="T15" fmla="*/ 13 h 192"/>
                    <a:gd name="T16" fmla="*/ 162 w 315"/>
                    <a:gd name="T17" fmla="*/ 0 h 192"/>
                    <a:gd name="T18" fmla="*/ 135 w 315"/>
                    <a:gd name="T19" fmla="*/ 12 h 19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315" h="192">
                      <a:moveTo>
                        <a:pt x="135" y="12"/>
                      </a:moveTo>
                      <a:cubicBezTo>
                        <a:pt x="5" y="163"/>
                        <a:pt x="5" y="163"/>
                        <a:pt x="5" y="163"/>
                      </a:cubicBezTo>
                      <a:cubicBezTo>
                        <a:pt x="1" y="168"/>
                        <a:pt x="0" y="176"/>
                        <a:pt x="3" y="182"/>
                      </a:cubicBezTo>
                      <a:cubicBezTo>
                        <a:pt x="6" y="188"/>
                        <a:pt x="12" y="192"/>
                        <a:pt x="19" y="192"/>
                      </a:cubicBezTo>
                      <a:cubicBezTo>
                        <a:pt x="296" y="192"/>
                        <a:pt x="296" y="192"/>
                        <a:pt x="296" y="192"/>
                      </a:cubicBezTo>
                      <a:cubicBezTo>
                        <a:pt x="303" y="192"/>
                        <a:pt x="309" y="188"/>
                        <a:pt x="312" y="182"/>
                      </a:cubicBezTo>
                      <a:cubicBezTo>
                        <a:pt x="315" y="176"/>
                        <a:pt x="314" y="169"/>
                        <a:pt x="310" y="163"/>
                      </a:cubicBezTo>
                      <a:cubicBezTo>
                        <a:pt x="189" y="13"/>
                        <a:pt x="189" y="13"/>
                        <a:pt x="189" y="13"/>
                      </a:cubicBezTo>
                      <a:cubicBezTo>
                        <a:pt x="183" y="5"/>
                        <a:pt x="173" y="0"/>
                        <a:pt x="162" y="0"/>
                      </a:cubicBezTo>
                      <a:cubicBezTo>
                        <a:pt x="152" y="0"/>
                        <a:pt x="142" y="4"/>
                        <a:pt x="135" y="12"/>
                      </a:cubicBezTo>
                      <a:close/>
                    </a:path>
                  </a:pathLst>
                </a:custGeom>
                <a:solidFill>
                  <a:sysClr val="window" lastClr="FFFFFF">
                    <a:lumMod val="50000"/>
                  </a:sys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1218987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IN" sz="24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</a:endParaRPr>
                </a:p>
              </p:txBody>
            </p:sp>
            <p:sp>
              <p:nvSpPr>
                <p:cNvPr id="582" name="Freeform 55">
                  <a:extLst>
                    <a:ext uri="{FF2B5EF4-FFF2-40B4-BE49-F238E27FC236}">
                      <a16:creationId xmlns="" xmlns:a16="http://schemas.microsoft.com/office/drawing/2014/main" id="{DAE68D75-1734-493C-A2D9-2E5F2BDE098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374775" y="1933575"/>
                  <a:ext cx="150813" cy="304800"/>
                </a:xfrm>
                <a:custGeom>
                  <a:avLst/>
                  <a:gdLst>
                    <a:gd name="T0" fmla="*/ 35 w 70"/>
                    <a:gd name="T1" fmla="*/ 142 h 142"/>
                    <a:gd name="T2" fmla="*/ 0 w 70"/>
                    <a:gd name="T3" fmla="*/ 106 h 142"/>
                    <a:gd name="T4" fmla="*/ 0 w 70"/>
                    <a:gd name="T5" fmla="*/ 36 h 142"/>
                    <a:gd name="T6" fmla="*/ 35 w 70"/>
                    <a:gd name="T7" fmla="*/ 0 h 142"/>
                    <a:gd name="T8" fmla="*/ 70 w 70"/>
                    <a:gd name="T9" fmla="*/ 36 h 142"/>
                    <a:gd name="T10" fmla="*/ 70 w 70"/>
                    <a:gd name="T11" fmla="*/ 106 h 142"/>
                    <a:gd name="T12" fmla="*/ 35 w 70"/>
                    <a:gd name="T13" fmla="*/ 142 h 14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70" h="142">
                      <a:moveTo>
                        <a:pt x="35" y="142"/>
                      </a:moveTo>
                      <a:cubicBezTo>
                        <a:pt x="15" y="142"/>
                        <a:pt x="0" y="126"/>
                        <a:pt x="0" y="106"/>
                      </a:cubicBezTo>
                      <a:cubicBezTo>
                        <a:pt x="0" y="36"/>
                        <a:pt x="0" y="36"/>
                        <a:pt x="0" y="36"/>
                      </a:cubicBezTo>
                      <a:cubicBezTo>
                        <a:pt x="0" y="16"/>
                        <a:pt x="15" y="0"/>
                        <a:pt x="35" y="0"/>
                      </a:cubicBezTo>
                      <a:cubicBezTo>
                        <a:pt x="54" y="0"/>
                        <a:pt x="70" y="16"/>
                        <a:pt x="70" y="36"/>
                      </a:cubicBezTo>
                      <a:cubicBezTo>
                        <a:pt x="70" y="106"/>
                        <a:pt x="70" y="106"/>
                        <a:pt x="70" y="106"/>
                      </a:cubicBezTo>
                      <a:cubicBezTo>
                        <a:pt x="70" y="126"/>
                        <a:pt x="54" y="142"/>
                        <a:pt x="35" y="14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1218987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IN" sz="24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</a:endParaRPr>
                </a:p>
              </p:txBody>
            </p:sp>
            <p:sp>
              <p:nvSpPr>
                <p:cNvPr id="583" name="Freeform 56">
                  <a:extLst>
                    <a:ext uri="{FF2B5EF4-FFF2-40B4-BE49-F238E27FC236}">
                      <a16:creationId xmlns="" xmlns:a16="http://schemas.microsoft.com/office/drawing/2014/main" id="{BB78F548-9E76-4C2B-ABF9-9CADA0254A5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677988" y="1933575"/>
                  <a:ext cx="150813" cy="304800"/>
                </a:xfrm>
                <a:custGeom>
                  <a:avLst/>
                  <a:gdLst>
                    <a:gd name="T0" fmla="*/ 35 w 70"/>
                    <a:gd name="T1" fmla="*/ 142 h 142"/>
                    <a:gd name="T2" fmla="*/ 0 w 70"/>
                    <a:gd name="T3" fmla="*/ 106 h 142"/>
                    <a:gd name="T4" fmla="*/ 0 w 70"/>
                    <a:gd name="T5" fmla="*/ 36 h 142"/>
                    <a:gd name="T6" fmla="*/ 35 w 70"/>
                    <a:gd name="T7" fmla="*/ 0 h 142"/>
                    <a:gd name="T8" fmla="*/ 70 w 70"/>
                    <a:gd name="T9" fmla="*/ 36 h 142"/>
                    <a:gd name="T10" fmla="*/ 70 w 70"/>
                    <a:gd name="T11" fmla="*/ 106 h 142"/>
                    <a:gd name="T12" fmla="*/ 35 w 70"/>
                    <a:gd name="T13" fmla="*/ 142 h 14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70" h="142">
                      <a:moveTo>
                        <a:pt x="35" y="142"/>
                      </a:moveTo>
                      <a:cubicBezTo>
                        <a:pt x="16" y="142"/>
                        <a:pt x="0" y="126"/>
                        <a:pt x="0" y="106"/>
                      </a:cubicBezTo>
                      <a:cubicBezTo>
                        <a:pt x="0" y="36"/>
                        <a:pt x="0" y="36"/>
                        <a:pt x="0" y="36"/>
                      </a:cubicBezTo>
                      <a:cubicBezTo>
                        <a:pt x="0" y="16"/>
                        <a:pt x="16" y="0"/>
                        <a:pt x="35" y="0"/>
                      </a:cubicBezTo>
                      <a:cubicBezTo>
                        <a:pt x="55" y="0"/>
                        <a:pt x="70" y="16"/>
                        <a:pt x="70" y="36"/>
                      </a:cubicBezTo>
                      <a:cubicBezTo>
                        <a:pt x="70" y="106"/>
                        <a:pt x="70" y="106"/>
                        <a:pt x="70" y="106"/>
                      </a:cubicBezTo>
                      <a:cubicBezTo>
                        <a:pt x="70" y="126"/>
                        <a:pt x="55" y="142"/>
                        <a:pt x="35" y="14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1218987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IN" sz="24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</a:endParaRPr>
                </a:p>
              </p:txBody>
            </p:sp>
            <p:sp>
              <p:nvSpPr>
                <p:cNvPr id="584" name="Freeform 57">
                  <a:extLst>
                    <a:ext uri="{FF2B5EF4-FFF2-40B4-BE49-F238E27FC236}">
                      <a16:creationId xmlns="" xmlns:a16="http://schemas.microsoft.com/office/drawing/2014/main" id="{A2F1F2FE-5554-4F50-800A-FD68B2F726C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374775" y="2389188"/>
                  <a:ext cx="150813" cy="301625"/>
                </a:xfrm>
                <a:custGeom>
                  <a:avLst/>
                  <a:gdLst>
                    <a:gd name="T0" fmla="*/ 35 w 70"/>
                    <a:gd name="T1" fmla="*/ 141 h 141"/>
                    <a:gd name="T2" fmla="*/ 0 w 70"/>
                    <a:gd name="T3" fmla="*/ 106 h 141"/>
                    <a:gd name="T4" fmla="*/ 0 w 70"/>
                    <a:gd name="T5" fmla="*/ 36 h 141"/>
                    <a:gd name="T6" fmla="*/ 35 w 70"/>
                    <a:gd name="T7" fmla="*/ 0 h 141"/>
                    <a:gd name="T8" fmla="*/ 70 w 70"/>
                    <a:gd name="T9" fmla="*/ 36 h 141"/>
                    <a:gd name="T10" fmla="*/ 70 w 70"/>
                    <a:gd name="T11" fmla="*/ 106 h 141"/>
                    <a:gd name="T12" fmla="*/ 35 w 70"/>
                    <a:gd name="T13" fmla="*/ 141 h 14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70" h="141">
                      <a:moveTo>
                        <a:pt x="35" y="141"/>
                      </a:moveTo>
                      <a:cubicBezTo>
                        <a:pt x="15" y="141"/>
                        <a:pt x="0" y="126"/>
                        <a:pt x="0" y="106"/>
                      </a:cubicBezTo>
                      <a:cubicBezTo>
                        <a:pt x="0" y="36"/>
                        <a:pt x="0" y="36"/>
                        <a:pt x="0" y="36"/>
                      </a:cubicBezTo>
                      <a:cubicBezTo>
                        <a:pt x="0" y="16"/>
                        <a:pt x="15" y="0"/>
                        <a:pt x="35" y="0"/>
                      </a:cubicBezTo>
                      <a:cubicBezTo>
                        <a:pt x="54" y="0"/>
                        <a:pt x="70" y="16"/>
                        <a:pt x="70" y="36"/>
                      </a:cubicBezTo>
                      <a:cubicBezTo>
                        <a:pt x="70" y="106"/>
                        <a:pt x="70" y="106"/>
                        <a:pt x="70" y="106"/>
                      </a:cubicBezTo>
                      <a:cubicBezTo>
                        <a:pt x="70" y="126"/>
                        <a:pt x="54" y="141"/>
                        <a:pt x="35" y="14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1218987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IN" sz="24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</a:endParaRPr>
                </a:p>
              </p:txBody>
            </p:sp>
            <p:sp>
              <p:nvSpPr>
                <p:cNvPr id="585" name="Freeform 58">
                  <a:extLst>
                    <a:ext uri="{FF2B5EF4-FFF2-40B4-BE49-F238E27FC236}">
                      <a16:creationId xmlns="" xmlns:a16="http://schemas.microsoft.com/office/drawing/2014/main" id="{2DF0BB15-C98C-4AA8-8CA4-6C027735339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677988" y="2389188"/>
                  <a:ext cx="150813" cy="301625"/>
                </a:xfrm>
                <a:custGeom>
                  <a:avLst/>
                  <a:gdLst>
                    <a:gd name="T0" fmla="*/ 35 w 70"/>
                    <a:gd name="T1" fmla="*/ 141 h 141"/>
                    <a:gd name="T2" fmla="*/ 0 w 70"/>
                    <a:gd name="T3" fmla="*/ 106 h 141"/>
                    <a:gd name="T4" fmla="*/ 0 w 70"/>
                    <a:gd name="T5" fmla="*/ 36 h 141"/>
                    <a:gd name="T6" fmla="*/ 35 w 70"/>
                    <a:gd name="T7" fmla="*/ 0 h 141"/>
                    <a:gd name="T8" fmla="*/ 70 w 70"/>
                    <a:gd name="T9" fmla="*/ 36 h 141"/>
                    <a:gd name="T10" fmla="*/ 70 w 70"/>
                    <a:gd name="T11" fmla="*/ 106 h 141"/>
                    <a:gd name="T12" fmla="*/ 35 w 70"/>
                    <a:gd name="T13" fmla="*/ 141 h 14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70" h="141">
                      <a:moveTo>
                        <a:pt x="35" y="141"/>
                      </a:moveTo>
                      <a:cubicBezTo>
                        <a:pt x="16" y="141"/>
                        <a:pt x="0" y="126"/>
                        <a:pt x="0" y="106"/>
                      </a:cubicBezTo>
                      <a:cubicBezTo>
                        <a:pt x="0" y="36"/>
                        <a:pt x="0" y="36"/>
                        <a:pt x="0" y="36"/>
                      </a:cubicBezTo>
                      <a:cubicBezTo>
                        <a:pt x="0" y="16"/>
                        <a:pt x="16" y="0"/>
                        <a:pt x="35" y="0"/>
                      </a:cubicBezTo>
                      <a:cubicBezTo>
                        <a:pt x="55" y="0"/>
                        <a:pt x="70" y="16"/>
                        <a:pt x="70" y="36"/>
                      </a:cubicBezTo>
                      <a:cubicBezTo>
                        <a:pt x="70" y="106"/>
                        <a:pt x="70" y="106"/>
                        <a:pt x="70" y="106"/>
                      </a:cubicBezTo>
                      <a:cubicBezTo>
                        <a:pt x="70" y="126"/>
                        <a:pt x="55" y="141"/>
                        <a:pt x="35" y="14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1218987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IN" sz="24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</a:endParaRPr>
                </a:p>
              </p:txBody>
            </p:sp>
            <p:sp>
              <p:nvSpPr>
                <p:cNvPr id="586" name="Freeform 59">
                  <a:extLst>
                    <a:ext uri="{FF2B5EF4-FFF2-40B4-BE49-F238E27FC236}">
                      <a16:creationId xmlns="" xmlns:a16="http://schemas.microsoft.com/office/drawing/2014/main" id="{EE60964F-B5B5-4F96-973D-102C0B2B7BA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374775" y="2843213"/>
                  <a:ext cx="150813" cy="303213"/>
                </a:xfrm>
                <a:custGeom>
                  <a:avLst/>
                  <a:gdLst>
                    <a:gd name="T0" fmla="*/ 35 w 70"/>
                    <a:gd name="T1" fmla="*/ 141 h 141"/>
                    <a:gd name="T2" fmla="*/ 0 w 70"/>
                    <a:gd name="T3" fmla="*/ 106 h 141"/>
                    <a:gd name="T4" fmla="*/ 0 w 70"/>
                    <a:gd name="T5" fmla="*/ 35 h 141"/>
                    <a:gd name="T6" fmla="*/ 35 w 70"/>
                    <a:gd name="T7" fmla="*/ 0 h 141"/>
                    <a:gd name="T8" fmla="*/ 70 w 70"/>
                    <a:gd name="T9" fmla="*/ 35 h 141"/>
                    <a:gd name="T10" fmla="*/ 70 w 70"/>
                    <a:gd name="T11" fmla="*/ 106 h 141"/>
                    <a:gd name="T12" fmla="*/ 35 w 70"/>
                    <a:gd name="T13" fmla="*/ 141 h 14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70" h="141">
                      <a:moveTo>
                        <a:pt x="35" y="141"/>
                      </a:moveTo>
                      <a:cubicBezTo>
                        <a:pt x="15" y="141"/>
                        <a:pt x="0" y="126"/>
                        <a:pt x="0" y="106"/>
                      </a:cubicBezTo>
                      <a:cubicBezTo>
                        <a:pt x="0" y="35"/>
                        <a:pt x="0" y="35"/>
                        <a:pt x="0" y="35"/>
                      </a:cubicBezTo>
                      <a:cubicBezTo>
                        <a:pt x="0" y="16"/>
                        <a:pt x="15" y="0"/>
                        <a:pt x="35" y="0"/>
                      </a:cubicBezTo>
                      <a:cubicBezTo>
                        <a:pt x="54" y="0"/>
                        <a:pt x="70" y="16"/>
                        <a:pt x="70" y="35"/>
                      </a:cubicBezTo>
                      <a:cubicBezTo>
                        <a:pt x="70" y="106"/>
                        <a:pt x="70" y="106"/>
                        <a:pt x="70" y="106"/>
                      </a:cubicBezTo>
                      <a:cubicBezTo>
                        <a:pt x="70" y="126"/>
                        <a:pt x="54" y="141"/>
                        <a:pt x="35" y="14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1218987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IN" sz="24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</a:endParaRPr>
                </a:p>
              </p:txBody>
            </p:sp>
            <p:sp>
              <p:nvSpPr>
                <p:cNvPr id="587" name="Freeform 60">
                  <a:extLst>
                    <a:ext uri="{FF2B5EF4-FFF2-40B4-BE49-F238E27FC236}">
                      <a16:creationId xmlns="" xmlns:a16="http://schemas.microsoft.com/office/drawing/2014/main" id="{E5B50DB9-F2F4-484E-AABB-4522A2082C4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677988" y="2843213"/>
                  <a:ext cx="150813" cy="303213"/>
                </a:xfrm>
                <a:custGeom>
                  <a:avLst/>
                  <a:gdLst>
                    <a:gd name="T0" fmla="*/ 35 w 70"/>
                    <a:gd name="T1" fmla="*/ 141 h 141"/>
                    <a:gd name="T2" fmla="*/ 0 w 70"/>
                    <a:gd name="T3" fmla="*/ 106 h 141"/>
                    <a:gd name="T4" fmla="*/ 0 w 70"/>
                    <a:gd name="T5" fmla="*/ 35 h 141"/>
                    <a:gd name="T6" fmla="*/ 35 w 70"/>
                    <a:gd name="T7" fmla="*/ 0 h 141"/>
                    <a:gd name="T8" fmla="*/ 70 w 70"/>
                    <a:gd name="T9" fmla="*/ 35 h 141"/>
                    <a:gd name="T10" fmla="*/ 70 w 70"/>
                    <a:gd name="T11" fmla="*/ 106 h 141"/>
                    <a:gd name="T12" fmla="*/ 35 w 70"/>
                    <a:gd name="T13" fmla="*/ 141 h 14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70" h="141">
                      <a:moveTo>
                        <a:pt x="35" y="141"/>
                      </a:moveTo>
                      <a:cubicBezTo>
                        <a:pt x="16" y="141"/>
                        <a:pt x="0" y="126"/>
                        <a:pt x="0" y="106"/>
                      </a:cubicBezTo>
                      <a:cubicBezTo>
                        <a:pt x="0" y="35"/>
                        <a:pt x="0" y="35"/>
                        <a:pt x="0" y="35"/>
                      </a:cubicBezTo>
                      <a:cubicBezTo>
                        <a:pt x="0" y="16"/>
                        <a:pt x="16" y="0"/>
                        <a:pt x="35" y="0"/>
                      </a:cubicBezTo>
                      <a:cubicBezTo>
                        <a:pt x="55" y="0"/>
                        <a:pt x="70" y="16"/>
                        <a:pt x="70" y="35"/>
                      </a:cubicBezTo>
                      <a:cubicBezTo>
                        <a:pt x="70" y="106"/>
                        <a:pt x="70" y="106"/>
                        <a:pt x="70" y="106"/>
                      </a:cubicBezTo>
                      <a:cubicBezTo>
                        <a:pt x="70" y="126"/>
                        <a:pt x="55" y="141"/>
                        <a:pt x="35" y="14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1218987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IN" sz="24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</a:endParaRPr>
                </a:p>
              </p:txBody>
            </p:sp>
            <p:sp>
              <p:nvSpPr>
                <p:cNvPr id="588" name="Freeform 61">
                  <a:extLst>
                    <a:ext uri="{FF2B5EF4-FFF2-40B4-BE49-F238E27FC236}">
                      <a16:creationId xmlns="" xmlns:a16="http://schemas.microsoft.com/office/drawing/2014/main" id="{8676B9B8-141E-4216-B1D3-36E4741E27C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374775" y="3298825"/>
                  <a:ext cx="150813" cy="303213"/>
                </a:xfrm>
                <a:custGeom>
                  <a:avLst/>
                  <a:gdLst>
                    <a:gd name="T0" fmla="*/ 35 w 70"/>
                    <a:gd name="T1" fmla="*/ 141 h 141"/>
                    <a:gd name="T2" fmla="*/ 0 w 70"/>
                    <a:gd name="T3" fmla="*/ 106 h 141"/>
                    <a:gd name="T4" fmla="*/ 0 w 70"/>
                    <a:gd name="T5" fmla="*/ 35 h 141"/>
                    <a:gd name="T6" fmla="*/ 35 w 70"/>
                    <a:gd name="T7" fmla="*/ 0 h 141"/>
                    <a:gd name="T8" fmla="*/ 70 w 70"/>
                    <a:gd name="T9" fmla="*/ 35 h 141"/>
                    <a:gd name="T10" fmla="*/ 70 w 70"/>
                    <a:gd name="T11" fmla="*/ 106 h 141"/>
                    <a:gd name="T12" fmla="*/ 35 w 70"/>
                    <a:gd name="T13" fmla="*/ 141 h 14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70" h="141">
                      <a:moveTo>
                        <a:pt x="35" y="141"/>
                      </a:moveTo>
                      <a:cubicBezTo>
                        <a:pt x="15" y="141"/>
                        <a:pt x="0" y="125"/>
                        <a:pt x="0" y="106"/>
                      </a:cubicBezTo>
                      <a:cubicBezTo>
                        <a:pt x="0" y="35"/>
                        <a:pt x="0" y="35"/>
                        <a:pt x="0" y="35"/>
                      </a:cubicBezTo>
                      <a:cubicBezTo>
                        <a:pt x="0" y="16"/>
                        <a:pt x="15" y="0"/>
                        <a:pt x="35" y="0"/>
                      </a:cubicBezTo>
                      <a:cubicBezTo>
                        <a:pt x="54" y="0"/>
                        <a:pt x="70" y="16"/>
                        <a:pt x="70" y="35"/>
                      </a:cubicBezTo>
                      <a:cubicBezTo>
                        <a:pt x="70" y="106"/>
                        <a:pt x="70" y="106"/>
                        <a:pt x="70" y="106"/>
                      </a:cubicBezTo>
                      <a:cubicBezTo>
                        <a:pt x="70" y="125"/>
                        <a:pt x="54" y="141"/>
                        <a:pt x="35" y="14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1218987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IN" sz="24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</a:endParaRPr>
                </a:p>
              </p:txBody>
            </p:sp>
            <p:sp>
              <p:nvSpPr>
                <p:cNvPr id="589" name="Freeform 62">
                  <a:extLst>
                    <a:ext uri="{FF2B5EF4-FFF2-40B4-BE49-F238E27FC236}">
                      <a16:creationId xmlns="" xmlns:a16="http://schemas.microsoft.com/office/drawing/2014/main" id="{002850B2-BA1F-4C32-9F9A-C4B9F8E5419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677988" y="3298825"/>
                  <a:ext cx="150813" cy="303213"/>
                </a:xfrm>
                <a:custGeom>
                  <a:avLst/>
                  <a:gdLst>
                    <a:gd name="T0" fmla="*/ 35 w 70"/>
                    <a:gd name="T1" fmla="*/ 141 h 141"/>
                    <a:gd name="T2" fmla="*/ 0 w 70"/>
                    <a:gd name="T3" fmla="*/ 106 h 141"/>
                    <a:gd name="T4" fmla="*/ 0 w 70"/>
                    <a:gd name="T5" fmla="*/ 35 h 141"/>
                    <a:gd name="T6" fmla="*/ 35 w 70"/>
                    <a:gd name="T7" fmla="*/ 0 h 141"/>
                    <a:gd name="T8" fmla="*/ 70 w 70"/>
                    <a:gd name="T9" fmla="*/ 35 h 141"/>
                    <a:gd name="T10" fmla="*/ 70 w 70"/>
                    <a:gd name="T11" fmla="*/ 106 h 141"/>
                    <a:gd name="T12" fmla="*/ 35 w 70"/>
                    <a:gd name="T13" fmla="*/ 141 h 14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70" h="141">
                      <a:moveTo>
                        <a:pt x="35" y="141"/>
                      </a:moveTo>
                      <a:cubicBezTo>
                        <a:pt x="16" y="141"/>
                        <a:pt x="0" y="125"/>
                        <a:pt x="0" y="106"/>
                      </a:cubicBezTo>
                      <a:cubicBezTo>
                        <a:pt x="0" y="35"/>
                        <a:pt x="0" y="35"/>
                        <a:pt x="0" y="35"/>
                      </a:cubicBezTo>
                      <a:cubicBezTo>
                        <a:pt x="0" y="16"/>
                        <a:pt x="16" y="0"/>
                        <a:pt x="35" y="0"/>
                      </a:cubicBezTo>
                      <a:cubicBezTo>
                        <a:pt x="55" y="0"/>
                        <a:pt x="70" y="16"/>
                        <a:pt x="70" y="35"/>
                      </a:cubicBezTo>
                      <a:cubicBezTo>
                        <a:pt x="70" y="106"/>
                        <a:pt x="70" y="106"/>
                        <a:pt x="70" y="106"/>
                      </a:cubicBezTo>
                      <a:cubicBezTo>
                        <a:pt x="70" y="125"/>
                        <a:pt x="55" y="141"/>
                        <a:pt x="35" y="14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1218987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IN" sz="24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</a:endParaRPr>
                </a:p>
              </p:txBody>
            </p:sp>
            <p:sp>
              <p:nvSpPr>
                <p:cNvPr id="590" name="Freeform 63">
                  <a:extLst>
                    <a:ext uri="{FF2B5EF4-FFF2-40B4-BE49-F238E27FC236}">
                      <a16:creationId xmlns="" xmlns:a16="http://schemas.microsoft.com/office/drawing/2014/main" id="{A58B6B84-E501-4DF7-A81A-D6728BB7569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374775" y="3754438"/>
                  <a:ext cx="150813" cy="301625"/>
                </a:xfrm>
                <a:custGeom>
                  <a:avLst/>
                  <a:gdLst>
                    <a:gd name="T0" fmla="*/ 35 w 70"/>
                    <a:gd name="T1" fmla="*/ 141 h 141"/>
                    <a:gd name="T2" fmla="*/ 0 w 70"/>
                    <a:gd name="T3" fmla="*/ 106 h 141"/>
                    <a:gd name="T4" fmla="*/ 0 w 70"/>
                    <a:gd name="T5" fmla="*/ 35 h 141"/>
                    <a:gd name="T6" fmla="*/ 35 w 70"/>
                    <a:gd name="T7" fmla="*/ 0 h 141"/>
                    <a:gd name="T8" fmla="*/ 70 w 70"/>
                    <a:gd name="T9" fmla="*/ 35 h 141"/>
                    <a:gd name="T10" fmla="*/ 70 w 70"/>
                    <a:gd name="T11" fmla="*/ 106 h 141"/>
                    <a:gd name="T12" fmla="*/ 35 w 70"/>
                    <a:gd name="T13" fmla="*/ 141 h 14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70" h="141">
                      <a:moveTo>
                        <a:pt x="35" y="141"/>
                      </a:moveTo>
                      <a:cubicBezTo>
                        <a:pt x="15" y="141"/>
                        <a:pt x="0" y="125"/>
                        <a:pt x="0" y="106"/>
                      </a:cubicBezTo>
                      <a:cubicBezTo>
                        <a:pt x="0" y="35"/>
                        <a:pt x="0" y="35"/>
                        <a:pt x="0" y="35"/>
                      </a:cubicBezTo>
                      <a:cubicBezTo>
                        <a:pt x="0" y="16"/>
                        <a:pt x="15" y="0"/>
                        <a:pt x="35" y="0"/>
                      </a:cubicBezTo>
                      <a:cubicBezTo>
                        <a:pt x="54" y="0"/>
                        <a:pt x="70" y="16"/>
                        <a:pt x="70" y="35"/>
                      </a:cubicBezTo>
                      <a:cubicBezTo>
                        <a:pt x="70" y="106"/>
                        <a:pt x="70" y="106"/>
                        <a:pt x="70" y="106"/>
                      </a:cubicBezTo>
                      <a:cubicBezTo>
                        <a:pt x="70" y="125"/>
                        <a:pt x="54" y="141"/>
                        <a:pt x="35" y="14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1218987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IN" sz="24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</a:endParaRPr>
                </a:p>
              </p:txBody>
            </p:sp>
            <p:sp>
              <p:nvSpPr>
                <p:cNvPr id="591" name="Freeform 64">
                  <a:extLst>
                    <a:ext uri="{FF2B5EF4-FFF2-40B4-BE49-F238E27FC236}">
                      <a16:creationId xmlns="" xmlns:a16="http://schemas.microsoft.com/office/drawing/2014/main" id="{003E4711-3EFB-4677-82DB-8F26DFA3342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677988" y="3754438"/>
                  <a:ext cx="150813" cy="301625"/>
                </a:xfrm>
                <a:custGeom>
                  <a:avLst/>
                  <a:gdLst>
                    <a:gd name="T0" fmla="*/ 35 w 70"/>
                    <a:gd name="T1" fmla="*/ 141 h 141"/>
                    <a:gd name="T2" fmla="*/ 0 w 70"/>
                    <a:gd name="T3" fmla="*/ 106 h 141"/>
                    <a:gd name="T4" fmla="*/ 0 w 70"/>
                    <a:gd name="T5" fmla="*/ 35 h 141"/>
                    <a:gd name="T6" fmla="*/ 35 w 70"/>
                    <a:gd name="T7" fmla="*/ 0 h 141"/>
                    <a:gd name="T8" fmla="*/ 70 w 70"/>
                    <a:gd name="T9" fmla="*/ 35 h 141"/>
                    <a:gd name="T10" fmla="*/ 70 w 70"/>
                    <a:gd name="T11" fmla="*/ 106 h 141"/>
                    <a:gd name="T12" fmla="*/ 35 w 70"/>
                    <a:gd name="T13" fmla="*/ 141 h 14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70" h="141">
                      <a:moveTo>
                        <a:pt x="35" y="141"/>
                      </a:moveTo>
                      <a:cubicBezTo>
                        <a:pt x="16" y="141"/>
                        <a:pt x="0" y="125"/>
                        <a:pt x="0" y="106"/>
                      </a:cubicBezTo>
                      <a:cubicBezTo>
                        <a:pt x="0" y="35"/>
                        <a:pt x="0" y="35"/>
                        <a:pt x="0" y="35"/>
                      </a:cubicBezTo>
                      <a:cubicBezTo>
                        <a:pt x="0" y="16"/>
                        <a:pt x="16" y="0"/>
                        <a:pt x="35" y="0"/>
                      </a:cubicBezTo>
                      <a:cubicBezTo>
                        <a:pt x="55" y="0"/>
                        <a:pt x="70" y="16"/>
                        <a:pt x="70" y="35"/>
                      </a:cubicBezTo>
                      <a:cubicBezTo>
                        <a:pt x="70" y="106"/>
                        <a:pt x="70" y="106"/>
                        <a:pt x="70" y="106"/>
                      </a:cubicBezTo>
                      <a:cubicBezTo>
                        <a:pt x="70" y="125"/>
                        <a:pt x="55" y="141"/>
                        <a:pt x="35" y="14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1218987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IN" sz="24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</a:endParaRPr>
                </a:p>
              </p:txBody>
            </p:sp>
            <p:sp>
              <p:nvSpPr>
                <p:cNvPr id="592" name="Freeform 65">
                  <a:extLst>
                    <a:ext uri="{FF2B5EF4-FFF2-40B4-BE49-F238E27FC236}">
                      <a16:creationId xmlns="" xmlns:a16="http://schemas.microsoft.com/office/drawing/2014/main" id="{54EDBF45-9B95-4F97-85C9-CFCBF0F55A4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590800" y="2389188"/>
                  <a:ext cx="150813" cy="301625"/>
                </a:xfrm>
                <a:custGeom>
                  <a:avLst/>
                  <a:gdLst>
                    <a:gd name="T0" fmla="*/ 35 w 70"/>
                    <a:gd name="T1" fmla="*/ 141 h 141"/>
                    <a:gd name="T2" fmla="*/ 0 w 70"/>
                    <a:gd name="T3" fmla="*/ 106 h 141"/>
                    <a:gd name="T4" fmla="*/ 0 w 70"/>
                    <a:gd name="T5" fmla="*/ 36 h 141"/>
                    <a:gd name="T6" fmla="*/ 35 w 70"/>
                    <a:gd name="T7" fmla="*/ 0 h 141"/>
                    <a:gd name="T8" fmla="*/ 70 w 70"/>
                    <a:gd name="T9" fmla="*/ 36 h 141"/>
                    <a:gd name="T10" fmla="*/ 70 w 70"/>
                    <a:gd name="T11" fmla="*/ 106 h 141"/>
                    <a:gd name="T12" fmla="*/ 35 w 70"/>
                    <a:gd name="T13" fmla="*/ 141 h 14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70" h="141">
                      <a:moveTo>
                        <a:pt x="35" y="141"/>
                      </a:moveTo>
                      <a:cubicBezTo>
                        <a:pt x="15" y="141"/>
                        <a:pt x="0" y="126"/>
                        <a:pt x="0" y="106"/>
                      </a:cubicBezTo>
                      <a:cubicBezTo>
                        <a:pt x="0" y="36"/>
                        <a:pt x="0" y="36"/>
                        <a:pt x="0" y="36"/>
                      </a:cubicBezTo>
                      <a:cubicBezTo>
                        <a:pt x="0" y="16"/>
                        <a:pt x="15" y="0"/>
                        <a:pt x="35" y="0"/>
                      </a:cubicBezTo>
                      <a:cubicBezTo>
                        <a:pt x="54" y="0"/>
                        <a:pt x="70" y="16"/>
                        <a:pt x="70" y="36"/>
                      </a:cubicBezTo>
                      <a:cubicBezTo>
                        <a:pt x="70" y="106"/>
                        <a:pt x="70" y="106"/>
                        <a:pt x="70" y="106"/>
                      </a:cubicBezTo>
                      <a:cubicBezTo>
                        <a:pt x="70" y="126"/>
                        <a:pt x="54" y="141"/>
                        <a:pt x="35" y="14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1218987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IN" sz="24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</a:endParaRPr>
                </a:p>
              </p:txBody>
            </p:sp>
            <p:sp>
              <p:nvSpPr>
                <p:cNvPr id="593" name="Freeform 66">
                  <a:extLst>
                    <a:ext uri="{FF2B5EF4-FFF2-40B4-BE49-F238E27FC236}">
                      <a16:creationId xmlns="" xmlns:a16="http://schemas.microsoft.com/office/drawing/2014/main" id="{001C1134-072F-44D2-8B62-8F213B3EAB9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817813" y="1630363"/>
                  <a:ext cx="152400" cy="303213"/>
                </a:xfrm>
                <a:custGeom>
                  <a:avLst/>
                  <a:gdLst>
                    <a:gd name="T0" fmla="*/ 36 w 71"/>
                    <a:gd name="T1" fmla="*/ 141 h 141"/>
                    <a:gd name="T2" fmla="*/ 0 w 71"/>
                    <a:gd name="T3" fmla="*/ 106 h 141"/>
                    <a:gd name="T4" fmla="*/ 0 w 71"/>
                    <a:gd name="T5" fmla="*/ 35 h 141"/>
                    <a:gd name="T6" fmla="*/ 36 w 71"/>
                    <a:gd name="T7" fmla="*/ 0 h 141"/>
                    <a:gd name="T8" fmla="*/ 71 w 71"/>
                    <a:gd name="T9" fmla="*/ 35 h 141"/>
                    <a:gd name="T10" fmla="*/ 71 w 71"/>
                    <a:gd name="T11" fmla="*/ 106 h 141"/>
                    <a:gd name="T12" fmla="*/ 36 w 71"/>
                    <a:gd name="T13" fmla="*/ 141 h 14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71" h="141">
                      <a:moveTo>
                        <a:pt x="36" y="141"/>
                      </a:moveTo>
                      <a:cubicBezTo>
                        <a:pt x="16" y="141"/>
                        <a:pt x="0" y="126"/>
                        <a:pt x="0" y="106"/>
                      </a:cubicBezTo>
                      <a:cubicBezTo>
                        <a:pt x="0" y="35"/>
                        <a:pt x="0" y="35"/>
                        <a:pt x="0" y="35"/>
                      </a:cubicBezTo>
                      <a:cubicBezTo>
                        <a:pt x="0" y="16"/>
                        <a:pt x="16" y="0"/>
                        <a:pt x="36" y="0"/>
                      </a:cubicBezTo>
                      <a:cubicBezTo>
                        <a:pt x="55" y="0"/>
                        <a:pt x="71" y="16"/>
                        <a:pt x="71" y="35"/>
                      </a:cubicBezTo>
                      <a:cubicBezTo>
                        <a:pt x="71" y="106"/>
                        <a:pt x="71" y="106"/>
                        <a:pt x="71" y="106"/>
                      </a:cubicBezTo>
                      <a:cubicBezTo>
                        <a:pt x="71" y="126"/>
                        <a:pt x="55" y="141"/>
                        <a:pt x="36" y="14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1218987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IN" sz="24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</a:endParaRPr>
                </a:p>
              </p:txBody>
            </p:sp>
            <p:sp>
              <p:nvSpPr>
                <p:cNvPr id="594" name="Freeform 67">
                  <a:extLst>
                    <a:ext uri="{FF2B5EF4-FFF2-40B4-BE49-F238E27FC236}">
                      <a16:creationId xmlns="" xmlns:a16="http://schemas.microsoft.com/office/drawing/2014/main" id="{665703C5-E921-4704-B9AB-88893A8A858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817813" y="569913"/>
                  <a:ext cx="152400" cy="303213"/>
                </a:xfrm>
                <a:custGeom>
                  <a:avLst/>
                  <a:gdLst>
                    <a:gd name="T0" fmla="*/ 36 w 71"/>
                    <a:gd name="T1" fmla="*/ 141 h 141"/>
                    <a:gd name="T2" fmla="*/ 0 w 71"/>
                    <a:gd name="T3" fmla="*/ 106 h 141"/>
                    <a:gd name="T4" fmla="*/ 0 w 71"/>
                    <a:gd name="T5" fmla="*/ 35 h 141"/>
                    <a:gd name="T6" fmla="*/ 36 w 71"/>
                    <a:gd name="T7" fmla="*/ 0 h 141"/>
                    <a:gd name="T8" fmla="*/ 71 w 71"/>
                    <a:gd name="T9" fmla="*/ 35 h 141"/>
                    <a:gd name="T10" fmla="*/ 71 w 71"/>
                    <a:gd name="T11" fmla="*/ 106 h 141"/>
                    <a:gd name="T12" fmla="*/ 36 w 71"/>
                    <a:gd name="T13" fmla="*/ 141 h 14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71" h="141">
                      <a:moveTo>
                        <a:pt x="36" y="141"/>
                      </a:moveTo>
                      <a:cubicBezTo>
                        <a:pt x="16" y="141"/>
                        <a:pt x="0" y="125"/>
                        <a:pt x="0" y="106"/>
                      </a:cubicBezTo>
                      <a:cubicBezTo>
                        <a:pt x="0" y="35"/>
                        <a:pt x="0" y="35"/>
                        <a:pt x="0" y="35"/>
                      </a:cubicBezTo>
                      <a:cubicBezTo>
                        <a:pt x="0" y="16"/>
                        <a:pt x="16" y="0"/>
                        <a:pt x="36" y="0"/>
                      </a:cubicBezTo>
                      <a:cubicBezTo>
                        <a:pt x="55" y="0"/>
                        <a:pt x="71" y="16"/>
                        <a:pt x="71" y="35"/>
                      </a:cubicBezTo>
                      <a:cubicBezTo>
                        <a:pt x="71" y="106"/>
                        <a:pt x="71" y="106"/>
                        <a:pt x="71" y="106"/>
                      </a:cubicBezTo>
                      <a:cubicBezTo>
                        <a:pt x="71" y="125"/>
                        <a:pt x="55" y="141"/>
                        <a:pt x="36" y="14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1218987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IN" sz="24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</a:endParaRPr>
                </a:p>
              </p:txBody>
            </p:sp>
            <p:sp>
              <p:nvSpPr>
                <p:cNvPr id="595" name="Freeform 68">
                  <a:extLst>
                    <a:ext uri="{FF2B5EF4-FFF2-40B4-BE49-F238E27FC236}">
                      <a16:creationId xmlns="" xmlns:a16="http://schemas.microsoft.com/office/drawing/2014/main" id="{42FB399A-662E-40A5-9FD0-2E62D77D7AE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044825" y="2389188"/>
                  <a:ext cx="153988" cy="301625"/>
                </a:xfrm>
                <a:custGeom>
                  <a:avLst/>
                  <a:gdLst>
                    <a:gd name="T0" fmla="*/ 36 w 71"/>
                    <a:gd name="T1" fmla="*/ 141 h 141"/>
                    <a:gd name="T2" fmla="*/ 0 w 71"/>
                    <a:gd name="T3" fmla="*/ 106 h 141"/>
                    <a:gd name="T4" fmla="*/ 0 w 71"/>
                    <a:gd name="T5" fmla="*/ 36 h 141"/>
                    <a:gd name="T6" fmla="*/ 36 w 71"/>
                    <a:gd name="T7" fmla="*/ 0 h 141"/>
                    <a:gd name="T8" fmla="*/ 71 w 71"/>
                    <a:gd name="T9" fmla="*/ 36 h 141"/>
                    <a:gd name="T10" fmla="*/ 71 w 71"/>
                    <a:gd name="T11" fmla="*/ 106 h 141"/>
                    <a:gd name="T12" fmla="*/ 36 w 71"/>
                    <a:gd name="T13" fmla="*/ 141 h 14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71" h="141">
                      <a:moveTo>
                        <a:pt x="36" y="141"/>
                      </a:moveTo>
                      <a:cubicBezTo>
                        <a:pt x="16" y="141"/>
                        <a:pt x="0" y="126"/>
                        <a:pt x="0" y="106"/>
                      </a:cubicBezTo>
                      <a:cubicBezTo>
                        <a:pt x="0" y="36"/>
                        <a:pt x="0" y="36"/>
                        <a:pt x="0" y="36"/>
                      </a:cubicBezTo>
                      <a:cubicBezTo>
                        <a:pt x="0" y="16"/>
                        <a:pt x="16" y="0"/>
                        <a:pt x="36" y="0"/>
                      </a:cubicBezTo>
                      <a:cubicBezTo>
                        <a:pt x="55" y="0"/>
                        <a:pt x="71" y="16"/>
                        <a:pt x="71" y="36"/>
                      </a:cubicBezTo>
                      <a:cubicBezTo>
                        <a:pt x="71" y="106"/>
                        <a:pt x="71" y="106"/>
                        <a:pt x="71" y="106"/>
                      </a:cubicBezTo>
                      <a:cubicBezTo>
                        <a:pt x="71" y="126"/>
                        <a:pt x="55" y="141"/>
                        <a:pt x="36" y="14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1218987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IN" sz="24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</a:endParaRPr>
                </a:p>
              </p:txBody>
            </p:sp>
            <p:sp>
              <p:nvSpPr>
                <p:cNvPr id="596" name="Freeform 69">
                  <a:extLst>
                    <a:ext uri="{FF2B5EF4-FFF2-40B4-BE49-F238E27FC236}">
                      <a16:creationId xmlns="" xmlns:a16="http://schemas.microsoft.com/office/drawing/2014/main" id="{6293E8DB-63C0-446E-90CA-9CCC012D663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590800" y="2843213"/>
                  <a:ext cx="150813" cy="303213"/>
                </a:xfrm>
                <a:custGeom>
                  <a:avLst/>
                  <a:gdLst>
                    <a:gd name="T0" fmla="*/ 35 w 70"/>
                    <a:gd name="T1" fmla="*/ 141 h 141"/>
                    <a:gd name="T2" fmla="*/ 0 w 70"/>
                    <a:gd name="T3" fmla="*/ 106 h 141"/>
                    <a:gd name="T4" fmla="*/ 0 w 70"/>
                    <a:gd name="T5" fmla="*/ 35 h 141"/>
                    <a:gd name="T6" fmla="*/ 35 w 70"/>
                    <a:gd name="T7" fmla="*/ 0 h 141"/>
                    <a:gd name="T8" fmla="*/ 70 w 70"/>
                    <a:gd name="T9" fmla="*/ 35 h 141"/>
                    <a:gd name="T10" fmla="*/ 70 w 70"/>
                    <a:gd name="T11" fmla="*/ 106 h 141"/>
                    <a:gd name="T12" fmla="*/ 35 w 70"/>
                    <a:gd name="T13" fmla="*/ 141 h 14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70" h="141">
                      <a:moveTo>
                        <a:pt x="35" y="141"/>
                      </a:moveTo>
                      <a:cubicBezTo>
                        <a:pt x="15" y="141"/>
                        <a:pt x="0" y="126"/>
                        <a:pt x="0" y="106"/>
                      </a:cubicBezTo>
                      <a:cubicBezTo>
                        <a:pt x="0" y="35"/>
                        <a:pt x="0" y="35"/>
                        <a:pt x="0" y="35"/>
                      </a:cubicBezTo>
                      <a:cubicBezTo>
                        <a:pt x="0" y="16"/>
                        <a:pt x="15" y="0"/>
                        <a:pt x="35" y="0"/>
                      </a:cubicBezTo>
                      <a:cubicBezTo>
                        <a:pt x="54" y="0"/>
                        <a:pt x="70" y="16"/>
                        <a:pt x="70" y="35"/>
                      </a:cubicBezTo>
                      <a:cubicBezTo>
                        <a:pt x="70" y="106"/>
                        <a:pt x="70" y="106"/>
                        <a:pt x="70" y="106"/>
                      </a:cubicBezTo>
                      <a:cubicBezTo>
                        <a:pt x="70" y="126"/>
                        <a:pt x="54" y="141"/>
                        <a:pt x="35" y="14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1218987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IN" sz="24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</a:endParaRPr>
                </a:p>
              </p:txBody>
            </p:sp>
            <p:sp>
              <p:nvSpPr>
                <p:cNvPr id="597" name="Freeform 70">
                  <a:extLst>
                    <a:ext uri="{FF2B5EF4-FFF2-40B4-BE49-F238E27FC236}">
                      <a16:creationId xmlns="" xmlns:a16="http://schemas.microsoft.com/office/drawing/2014/main" id="{2C797C2A-960D-473C-B7EE-BFBF5068B40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044825" y="2843213"/>
                  <a:ext cx="153988" cy="303213"/>
                </a:xfrm>
                <a:custGeom>
                  <a:avLst/>
                  <a:gdLst>
                    <a:gd name="T0" fmla="*/ 36 w 71"/>
                    <a:gd name="T1" fmla="*/ 141 h 141"/>
                    <a:gd name="T2" fmla="*/ 0 w 71"/>
                    <a:gd name="T3" fmla="*/ 106 h 141"/>
                    <a:gd name="T4" fmla="*/ 0 w 71"/>
                    <a:gd name="T5" fmla="*/ 35 h 141"/>
                    <a:gd name="T6" fmla="*/ 36 w 71"/>
                    <a:gd name="T7" fmla="*/ 0 h 141"/>
                    <a:gd name="T8" fmla="*/ 71 w 71"/>
                    <a:gd name="T9" fmla="*/ 35 h 141"/>
                    <a:gd name="T10" fmla="*/ 71 w 71"/>
                    <a:gd name="T11" fmla="*/ 106 h 141"/>
                    <a:gd name="T12" fmla="*/ 36 w 71"/>
                    <a:gd name="T13" fmla="*/ 141 h 14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71" h="141">
                      <a:moveTo>
                        <a:pt x="36" y="141"/>
                      </a:moveTo>
                      <a:cubicBezTo>
                        <a:pt x="16" y="141"/>
                        <a:pt x="0" y="126"/>
                        <a:pt x="0" y="106"/>
                      </a:cubicBezTo>
                      <a:cubicBezTo>
                        <a:pt x="0" y="35"/>
                        <a:pt x="0" y="35"/>
                        <a:pt x="0" y="35"/>
                      </a:cubicBezTo>
                      <a:cubicBezTo>
                        <a:pt x="0" y="16"/>
                        <a:pt x="16" y="0"/>
                        <a:pt x="36" y="0"/>
                      </a:cubicBezTo>
                      <a:cubicBezTo>
                        <a:pt x="55" y="0"/>
                        <a:pt x="71" y="16"/>
                        <a:pt x="71" y="35"/>
                      </a:cubicBezTo>
                      <a:cubicBezTo>
                        <a:pt x="71" y="106"/>
                        <a:pt x="71" y="106"/>
                        <a:pt x="71" y="106"/>
                      </a:cubicBezTo>
                      <a:cubicBezTo>
                        <a:pt x="71" y="126"/>
                        <a:pt x="55" y="141"/>
                        <a:pt x="36" y="14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1218987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IN" sz="24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</a:endParaRPr>
                </a:p>
              </p:txBody>
            </p:sp>
            <p:sp>
              <p:nvSpPr>
                <p:cNvPr id="598" name="Freeform 71">
                  <a:extLst>
                    <a:ext uri="{FF2B5EF4-FFF2-40B4-BE49-F238E27FC236}">
                      <a16:creationId xmlns="" xmlns:a16="http://schemas.microsoft.com/office/drawing/2014/main" id="{C9A3E86E-E9A9-4154-AA6C-2908FE096A6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590800" y="3298825"/>
                  <a:ext cx="150813" cy="303213"/>
                </a:xfrm>
                <a:custGeom>
                  <a:avLst/>
                  <a:gdLst>
                    <a:gd name="T0" fmla="*/ 35 w 70"/>
                    <a:gd name="T1" fmla="*/ 141 h 141"/>
                    <a:gd name="T2" fmla="*/ 0 w 70"/>
                    <a:gd name="T3" fmla="*/ 106 h 141"/>
                    <a:gd name="T4" fmla="*/ 0 w 70"/>
                    <a:gd name="T5" fmla="*/ 35 h 141"/>
                    <a:gd name="T6" fmla="*/ 35 w 70"/>
                    <a:gd name="T7" fmla="*/ 0 h 141"/>
                    <a:gd name="T8" fmla="*/ 70 w 70"/>
                    <a:gd name="T9" fmla="*/ 35 h 141"/>
                    <a:gd name="T10" fmla="*/ 70 w 70"/>
                    <a:gd name="T11" fmla="*/ 106 h 141"/>
                    <a:gd name="T12" fmla="*/ 35 w 70"/>
                    <a:gd name="T13" fmla="*/ 141 h 14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70" h="141">
                      <a:moveTo>
                        <a:pt x="35" y="141"/>
                      </a:moveTo>
                      <a:cubicBezTo>
                        <a:pt x="15" y="141"/>
                        <a:pt x="0" y="125"/>
                        <a:pt x="0" y="106"/>
                      </a:cubicBezTo>
                      <a:cubicBezTo>
                        <a:pt x="0" y="35"/>
                        <a:pt x="0" y="35"/>
                        <a:pt x="0" y="35"/>
                      </a:cubicBezTo>
                      <a:cubicBezTo>
                        <a:pt x="0" y="16"/>
                        <a:pt x="15" y="0"/>
                        <a:pt x="35" y="0"/>
                      </a:cubicBezTo>
                      <a:cubicBezTo>
                        <a:pt x="54" y="0"/>
                        <a:pt x="70" y="16"/>
                        <a:pt x="70" y="35"/>
                      </a:cubicBezTo>
                      <a:cubicBezTo>
                        <a:pt x="70" y="106"/>
                        <a:pt x="70" y="106"/>
                        <a:pt x="70" y="106"/>
                      </a:cubicBezTo>
                      <a:cubicBezTo>
                        <a:pt x="70" y="125"/>
                        <a:pt x="54" y="141"/>
                        <a:pt x="35" y="14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1218987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IN" sz="24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</a:endParaRPr>
                </a:p>
              </p:txBody>
            </p:sp>
            <p:sp>
              <p:nvSpPr>
                <p:cNvPr id="599" name="Freeform 72">
                  <a:extLst>
                    <a:ext uri="{FF2B5EF4-FFF2-40B4-BE49-F238E27FC236}">
                      <a16:creationId xmlns="" xmlns:a16="http://schemas.microsoft.com/office/drawing/2014/main" id="{6CDCC290-C972-4118-B7D1-1104F17FDA0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044825" y="3298825"/>
                  <a:ext cx="153988" cy="303213"/>
                </a:xfrm>
                <a:custGeom>
                  <a:avLst/>
                  <a:gdLst>
                    <a:gd name="T0" fmla="*/ 36 w 71"/>
                    <a:gd name="T1" fmla="*/ 141 h 141"/>
                    <a:gd name="T2" fmla="*/ 0 w 71"/>
                    <a:gd name="T3" fmla="*/ 106 h 141"/>
                    <a:gd name="T4" fmla="*/ 0 w 71"/>
                    <a:gd name="T5" fmla="*/ 35 h 141"/>
                    <a:gd name="T6" fmla="*/ 36 w 71"/>
                    <a:gd name="T7" fmla="*/ 0 h 141"/>
                    <a:gd name="T8" fmla="*/ 71 w 71"/>
                    <a:gd name="T9" fmla="*/ 35 h 141"/>
                    <a:gd name="T10" fmla="*/ 71 w 71"/>
                    <a:gd name="T11" fmla="*/ 106 h 141"/>
                    <a:gd name="T12" fmla="*/ 36 w 71"/>
                    <a:gd name="T13" fmla="*/ 141 h 14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71" h="141">
                      <a:moveTo>
                        <a:pt x="36" y="141"/>
                      </a:moveTo>
                      <a:cubicBezTo>
                        <a:pt x="16" y="141"/>
                        <a:pt x="0" y="125"/>
                        <a:pt x="0" y="106"/>
                      </a:cubicBezTo>
                      <a:cubicBezTo>
                        <a:pt x="0" y="35"/>
                        <a:pt x="0" y="35"/>
                        <a:pt x="0" y="35"/>
                      </a:cubicBezTo>
                      <a:cubicBezTo>
                        <a:pt x="0" y="16"/>
                        <a:pt x="16" y="0"/>
                        <a:pt x="36" y="0"/>
                      </a:cubicBezTo>
                      <a:cubicBezTo>
                        <a:pt x="55" y="0"/>
                        <a:pt x="71" y="16"/>
                        <a:pt x="71" y="35"/>
                      </a:cubicBezTo>
                      <a:cubicBezTo>
                        <a:pt x="71" y="106"/>
                        <a:pt x="71" y="106"/>
                        <a:pt x="71" y="106"/>
                      </a:cubicBezTo>
                      <a:cubicBezTo>
                        <a:pt x="71" y="125"/>
                        <a:pt x="55" y="141"/>
                        <a:pt x="36" y="14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1218987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IN" sz="24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</a:endParaRPr>
                </a:p>
              </p:txBody>
            </p:sp>
            <p:sp>
              <p:nvSpPr>
                <p:cNvPr id="600" name="Freeform 73">
                  <a:extLst>
                    <a:ext uri="{FF2B5EF4-FFF2-40B4-BE49-F238E27FC236}">
                      <a16:creationId xmlns="" xmlns:a16="http://schemas.microsoft.com/office/drawing/2014/main" id="{F31E1618-B843-41E0-8514-9D336656241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741613" y="3829050"/>
                  <a:ext cx="303213" cy="455613"/>
                </a:xfrm>
                <a:custGeom>
                  <a:avLst/>
                  <a:gdLst>
                    <a:gd name="T0" fmla="*/ 35 w 141"/>
                    <a:gd name="T1" fmla="*/ 0 h 212"/>
                    <a:gd name="T2" fmla="*/ 106 w 141"/>
                    <a:gd name="T3" fmla="*/ 0 h 212"/>
                    <a:gd name="T4" fmla="*/ 141 w 141"/>
                    <a:gd name="T5" fmla="*/ 35 h 212"/>
                    <a:gd name="T6" fmla="*/ 141 w 141"/>
                    <a:gd name="T7" fmla="*/ 212 h 212"/>
                    <a:gd name="T8" fmla="*/ 0 w 141"/>
                    <a:gd name="T9" fmla="*/ 212 h 212"/>
                    <a:gd name="T10" fmla="*/ 0 w 141"/>
                    <a:gd name="T11" fmla="*/ 35 h 212"/>
                    <a:gd name="T12" fmla="*/ 35 w 141"/>
                    <a:gd name="T13" fmla="*/ 0 h 2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41" h="212">
                      <a:moveTo>
                        <a:pt x="35" y="0"/>
                      </a:moveTo>
                      <a:cubicBezTo>
                        <a:pt x="106" y="0"/>
                        <a:pt x="106" y="0"/>
                        <a:pt x="106" y="0"/>
                      </a:cubicBezTo>
                      <a:cubicBezTo>
                        <a:pt x="126" y="0"/>
                        <a:pt x="141" y="16"/>
                        <a:pt x="141" y="35"/>
                      </a:cubicBezTo>
                      <a:cubicBezTo>
                        <a:pt x="141" y="212"/>
                        <a:pt x="141" y="212"/>
                        <a:pt x="141" y="212"/>
                      </a:cubicBezTo>
                      <a:cubicBezTo>
                        <a:pt x="0" y="212"/>
                        <a:pt x="0" y="212"/>
                        <a:pt x="0" y="212"/>
                      </a:cubicBezTo>
                      <a:cubicBezTo>
                        <a:pt x="0" y="35"/>
                        <a:pt x="0" y="35"/>
                        <a:pt x="0" y="35"/>
                      </a:cubicBezTo>
                      <a:cubicBezTo>
                        <a:pt x="0" y="16"/>
                        <a:pt x="16" y="0"/>
                        <a:pt x="3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1218987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IN" sz="24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</a:endParaRPr>
                </a:p>
              </p:txBody>
            </p:sp>
            <p:sp>
              <p:nvSpPr>
                <p:cNvPr id="601" name="Freeform 74">
                  <a:extLst>
                    <a:ext uri="{FF2B5EF4-FFF2-40B4-BE49-F238E27FC236}">
                      <a16:creationId xmlns="" xmlns:a16="http://schemas.microsoft.com/office/drawing/2014/main" id="{F8BE74C5-1F2F-45CC-A0F0-F4727CB3B65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654425" y="2919413"/>
                  <a:ext cx="228600" cy="152400"/>
                </a:xfrm>
                <a:custGeom>
                  <a:avLst/>
                  <a:gdLst>
                    <a:gd name="T0" fmla="*/ 71 w 106"/>
                    <a:gd name="T1" fmla="*/ 71 h 71"/>
                    <a:gd name="T2" fmla="*/ 35 w 106"/>
                    <a:gd name="T3" fmla="*/ 71 h 71"/>
                    <a:gd name="T4" fmla="*/ 0 w 106"/>
                    <a:gd name="T5" fmla="*/ 36 h 71"/>
                    <a:gd name="T6" fmla="*/ 35 w 106"/>
                    <a:gd name="T7" fmla="*/ 0 h 71"/>
                    <a:gd name="T8" fmla="*/ 71 w 106"/>
                    <a:gd name="T9" fmla="*/ 0 h 71"/>
                    <a:gd name="T10" fmla="*/ 106 w 106"/>
                    <a:gd name="T11" fmla="*/ 36 h 71"/>
                    <a:gd name="T12" fmla="*/ 71 w 106"/>
                    <a:gd name="T13" fmla="*/ 71 h 7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06" h="71">
                      <a:moveTo>
                        <a:pt x="71" y="71"/>
                      </a:moveTo>
                      <a:cubicBezTo>
                        <a:pt x="35" y="71"/>
                        <a:pt x="35" y="71"/>
                        <a:pt x="35" y="71"/>
                      </a:cubicBezTo>
                      <a:cubicBezTo>
                        <a:pt x="16" y="71"/>
                        <a:pt x="0" y="55"/>
                        <a:pt x="0" y="36"/>
                      </a:cubicBezTo>
                      <a:cubicBezTo>
                        <a:pt x="0" y="16"/>
                        <a:pt x="16" y="0"/>
                        <a:pt x="35" y="0"/>
                      </a:cubicBezTo>
                      <a:cubicBezTo>
                        <a:pt x="71" y="0"/>
                        <a:pt x="71" y="0"/>
                        <a:pt x="71" y="0"/>
                      </a:cubicBezTo>
                      <a:cubicBezTo>
                        <a:pt x="90" y="0"/>
                        <a:pt x="106" y="16"/>
                        <a:pt x="106" y="36"/>
                      </a:cubicBezTo>
                      <a:cubicBezTo>
                        <a:pt x="106" y="55"/>
                        <a:pt x="90" y="71"/>
                        <a:pt x="71" y="7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1218987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IN" sz="24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</a:endParaRPr>
                </a:p>
              </p:txBody>
            </p:sp>
            <p:sp>
              <p:nvSpPr>
                <p:cNvPr id="602" name="Freeform 75">
                  <a:extLst>
                    <a:ext uri="{FF2B5EF4-FFF2-40B4-BE49-F238E27FC236}">
                      <a16:creationId xmlns="" xmlns:a16="http://schemas.microsoft.com/office/drawing/2014/main" id="{2782A147-B683-4387-BE0D-0C4CA1D560F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654425" y="3224213"/>
                  <a:ext cx="228600" cy="149225"/>
                </a:xfrm>
                <a:custGeom>
                  <a:avLst/>
                  <a:gdLst>
                    <a:gd name="T0" fmla="*/ 71 w 106"/>
                    <a:gd name="T1" fmla="*/ 70 h 70"/>
                    <a:gd name="T2" fmla="*/ 35 w 106"/>
                    <a:gd name="T3" fmla="*/ 70 h 70"/>
                    <a:gd name="T4" fmla="*/ 0 w 106"/>
                    <a:gd name="T5" fmla="*/ 35 h 70"/>
                    <a:gd name="T6" fmla="*/ 35 w 106"/>
                    <a:gd name="T7" fmla="*/ 0 h 70"/>
                    <a:gd name="T8" fmla="*/ 71 w 106"/>
                    <a:gd name="T9" fmla="*/ 0 h 70"/>
                    <a:gd name="T10" fmla="*/ 106 w 106"/>
                    <a:gd name="T11" fmla="*/ 35 h 70"/>
                    <a:gd name="T12" fmla="*/ 71 w 106"/>
                    <a:gd name="T13" fmla="*/ 70 h 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06" h="70">
                      <a:moveTo>
                        <a:pt x="71" y="70"/>
                      </a:moveTo>
                      <a:cubicBezTo>
                        <a:pt x="35" y="70"/>
                        <a:pt x="35" y="70"/>
                        <a:pt x="35" y="70"/>
                      </a:cubicBezTo>
                      <a:cubicBezTo>
                        <a:pt x="16" y="70"/>
                        <a:pt x="0" y="54"/>
                        <a:pt x="0" y="35"/>
                      </a:cubicBezTo>
                      <a:cubicBezTo>
                        <a:pt x="0" y="15"/>
                        <a:pt x="16" y="0"/>
                        <a:pt x="35" y="0"/>
                      </a:cubicBezTo>
                      <a:cubicBezTo>
                        <a:pt x="71" y="0"/>
                        <a:pt x="71" y="0"/>
                        <a:pt x="71" y="0"/>
                      </a:cubicBezTo>
                      <a:cubicBezTo>
                        <a:pt x="90" y="0"/>
                        <a:pt x="106" y="15"/>
                        <a:pt x="106" y="35"/>
                      </a:cubicBezTo>
                      <a:cubicBezTo>
                        <a:pt x="106" y="54"/>
                        <a:pt x="90" y="70"/>
                        <a:pt x="71" y="7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1218987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IN" sz="24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</a:endParaRPr>
                </a:p>
              </p:txBody>
            </p:sp>
            <p:sp>
              <p:nvSpPr>
                <p:cNvPr id="603" name="Freeform 76">
                  <a:extLst>
                    <a:ext uri="{FF2B5EF4-FFF2-40B4-BE49-F238E27FC236}">
                      <a16:creationId xmlns="" xmlns:a16="http://schemas.microsoft.com/office/drawing/2014/main" id="{0555BAE6-67FE-4A09-ACC8-9B3854451F9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654425" y="3525838"/>
                  <a:ext cx="228600" cy="152400"/>
                </a:xfrm>
                <a:custGeom>
                  <a:avLst/>
                  <a:gdLst>
                    <a:gd name="T0" fmla="*/ 71 w 106"/>
                    <a:gd name="T1" fmla="*/ 71 h 71"/>
                    <a:gd name="T2" fmla="*/ 35 w 106"/>
                    <a:gd name="T3" fmla="*/ 71 h 71"/>
                    <a:gd name="T4" fmla="*/ 0 w 106"/>
                    <a:gd name="T5" fmla="*/ 35 h 71"/>
                    <a:gd name="T6" fmla="*/ 35 w 106"/>
                    <a:gd name="T7" fmla="*/ 0 h 71"/>
                    <a:gd name="T8" fmla="*/ 71 w 106"/>
                    <a:gd name="T9" fmla="*/ 0 h 71"/>
                    <a:gd name="T10" fmla="*/ 106 w 106"/>
                    <a:gd name="T11" fmla="*/ 35 h 71"/>
                    <a:gd name="T12" fmla="*/ 71 w 106"/>
                    <a:gd name="T13" fmla="*/ 71 h 7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06" h="71">
                      <a:moveTo>
                        <a:pt x="71" y="71"/>
                      </a:moveTo>
                      <a:cubicBezTo>
                        <a:pt x="35" y="71"/>
                        <a:pt x="35" y="71"/>
                        <a:pt x="35" y="71"/>
                      </a:cubicBezTo>
                      <a:cubicBezTo>
                        <a:pt x="16" y="71"/>
                        <a:pt x="0" y="55"/>
                        <a:pt x="0" y="35"/>
                      </a:cubicBezTo>
                      <a:cubicBezTo>
                        <a:pt x="0" y="16"/>
                        <a:pt x="16" y="0"/>
                        <a:pt x="35" y="0"/>
                      </a:cubicBezTo>
                      <a:cubicBezTo>
                        <a:pt x="71" y="0"/>
                        <a:pt x="71" y="0"/>
                        <a:pt x="71" y="0"/>
                      </a:cubicBezTo>
                      <a:cubicBezTo>
                        <a:pt x="90" y="0"/>
                        <a:pt x="106" y="16"/>
                        <a:pt x="106" y="35"/>
                      </a:cubicBezTo>
                      <a:cubicBezTo>
                        <a:pt x="106" y="55"/>
                        <a:pt x="90" y="71"/>
                        <a:pt x="71" y="7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1218987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IN" sz="24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</a:endParaRPr>
                </a:p>
              </p:txBody>
            </p:sp>
            <p:sp>
              <p:nvSpPr>
                <p:cNvPr id="604" name="Freeform 77">
                  <a:extLst>
                    <a:ext uri="{FF2B5EF4-FFF2-40B4-BE49-F238E27FC236}">
                      <a16:creationId xmlns="" xmlns:a16="http://schemas.microsoft.com/office/drawing/2014/main" id="{8F348F79-1CF2-4894-9122-4B830248D14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654425" y="3829050"/>
                  <a:ext cx="228600" cy="152400"/>
                </a:xfrm>
                <a:custGeom>
                  <a:avLst/>
                  <a:gdLst>
                    <a:gd name="T0" fmla="*/ 71 w 106"/>
                    <a:gd name="T1" fmla="*/ 71 h 71"/>
                    <a:gd name="T2" fmla="*/ 35 w 106"/>
                    <a:gd name="T3" fmla="*/ 71 h 71"/>
                    <a:gd name="T4" fmla="*/ 0 w 106"/>
                    <a:gd name="T5" fmla="*/ 35 h 71"/>
                    <a:gd name="T6" fmla="*/ 35 w 106"/>
                    <a:gd name="T7" fmla="*/ 0 h 71"/>
                    <a:gd name="T8" fmla="*/ 71 w 106"/>
                    <a:gd name="T9" fmla="*/ 0 h 71"/>
                    <a:gd name="T10" fmla="*/ 106 w 106"/>
                    <a:gd name="T11" fmla="*/ 35 h 71"/>
                    <a:gd name="T12" fmla="*/ 71 w 106"/>
                    <a:gd name="T13" fmla="*/ 71 h 7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06" h="71">
                      <a:moveTo>
                        <a:pt x="71" y="71"/>
                      </a:moveTo>
                      <a:cubicBezTo>
                        <a:pt x="35" y="71"/>
                        <a:pt x="35" y="71"/>
                        <a:pt x="35" y="71"/>
                      </a:cubicBezTo>
                      <a:cubicBezTo>
                        <a:pt x="16" y="71"/>
                        <a:pt x="0" y="55"/>
                        <a:pt x="0" y="35"/>
                      </a:cubicBezTo>
                      <a:cubicBezTo>
                        <a:pt x="0" y="16"/>
                        <a:pt x="16" y="0"/>
                        <a:pt x="35" y="0"/>
                      </a:cubicBezTo>
                      <a:cubicBezTo>
                        <a:pt x="71" y="0"/>
                        <a:pt x="71" y="0"/>
                        <a:pt x="71" y="0"/>
                      </a:cubicBezTo>
                      <a:cubicBezTo>
                        <a:pt x="90" y="0"/>
                        <a:pt x="106" y="16"/>
                        <a:pt x="106" y="35"/>
                      </a:cubicBezTo>
                      <a:cubicBezTo>
                        <a:pt x="106" y="55"/>
                        <a:pt x="90" y="71"/>
                        <a:pt x="71" y="7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1218987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IN" sz="24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</a:endParaRPr>
                </a:p>
              </p:txBody>
            </p:sp>
            <p:sp>
              <p:nvSpPr>
                <p:cNvPr id="605" name="Freeform 78">
                  <a:extLst>
                    <a:ext uri="{FF2B5EF4-FFF2-40B4-BE49-F238E27FC236}">
                      <a16:creationId xmlns="" xmlns:a16="http://schemas.microsoft.com/office/drawing/2014/main" id="{D7554A38-CAE4-4B1C-A42C-77AD504F7E2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39713" y="2995613"/>
                  <a:ext cx="373063" cy="150813"/>
                </a:xfrm>
                <a:custGeom>
                  <a:avLst/>
                  <a:gdLst>
                    <a:gd name="T0" fmla="*/ 138 w 173"/>
                    <a:gd name="T1" fmla="*/ 70 h 70"/>
                    <a:gd name="T2" fmla="*/ 36 w 173"/>
                    <a:gd name="T3" fmla="*/ 70 h 70"/>
                    <a:gd name="T4" fmla="*/ 0 w 173"/>
                    <a:gd name="T5" fmla="*/ 35 h 70"/>
                    <a:gd name="T6" fmla="*/ 36 w 173"/>
                    <a:gd name="T7" fmla="*/ 0 h 70"/>
                    <a:gd name="T8" fmla="*/ 138 w 173"/>
                    <a:gd name="T9" fmla="*/ 0 h 70"/>
                    <a:gd name="T10" fmla="*/ 173 w 173"/>
                    <a:gd name="T11" fmla="*/ 35 h 70"/>
                    <a:gd name="T12" fmla="*/ 138 w 173"/>
                    <a:gd name="T13" fmla="*/ 70 h 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73" h="70">
                      <a:moveTo>
                        <a:pt x="138" y="70"/>
                      </a:moveTo>
                      <a:cubicBezTo>
                        <a:pt x="36" y="70"/>
                        <a:pt x="36" y="70"/>
                        <a:pt x="36" y="70"/>
                      </a:cubicBezTo>
                      <a:cubicBezTo>
                        <a:pt x="16" y="70"/>
                        <a:pt x="0" y="55"/>
                        <a:pt x="0" y="35"/>
                      </a:cubicBezTo>
                      <a:cubicBezTo>
                        <a:pt x="0" y="16"/>
                        <a:pt x="16" y="0"/>
                        <a:pt x="36" y="0"/>
                      </a:cubicBezTo>
                      <a:cubicBezTo>
                        <a:pt x="138" y="0"/>
                        <a:pt x="138" y="0"/>
                        <a:pt x="138" y="0"/>
                      </a:cubicBezTo>
                      <a:cubicBezTo>
                        <a:pt x="158" y="0"/>
                        <a:pt x="173" y="16"/>
                        <a:pt x="173" y="35"/>
                      </a:cubicBezTo>
                      <a:cubicBezTo>
                        <a:pt x="173" y="55"/>
                        <a:pt x="158" y="70"/>
                        <a:pt x="138" y="7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1218987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IN" sz="24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</a:endParaRPr>
                </a:p>
              </p:txBody>
            </p:sp>
            <p:sp>
              <p:nvSpPr>
                <p:cNvPr id="606" name="Freeform 79">
                  <a:extLst>
                    <a:ext uri="{FF2B5EF4-FFF2-40B4-BE49-F238E27FC236}">
                      <a16:creationId xmlns="" xmlns:a16="http://schemas.microsoft.com/office/drawing/2014/main" id="{C0772E98-4BE1-4330-B314-53F67257E14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39713" y="2690813"/>
                  <a:ext cx="373063" cy="152400"/>
                </a:xfrm>
                <a:custGeom>
                  <a:avLst/>
                  <a:gdLst>
                    <a:gd name="T0" fmla="*/ 138 w 173"/>
                    <a:gd name="T1" fmla="*/ 71 h 71"/>
                    <a:gd name="T2" fmla="*/ 36 w 173"/>
                    <a:gd name="T3" fmla="*/ 71 h 71"/>
                    <a:gd name="T4" fmla="*/ 0 w 173"/>
                    <a:gd name="T5" fmla="*/ 36 h 71"/>
                    <a:gd name="T6" fmla="*/ 36 w 173"/>
                    <a:gd name="T7" fmla="*/ 0 h 71"/>
                    <a:gd name="T8" fmla="*/ 138 w 173"/>
                    <a:gd name="T9" fmla="*/ 0 h 71"/>
                    <a:gd name="T10" fmla="*/ 173 w 173"/>
                    <a:gd name="T11" fmla="*/ 36 h 71"/>
                    <a:gd name="T12" fmla="*/ 138 w 173"/>
                    <a:gd name="T13" fmla="*/ 71 h 7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73" h="71">
                      <a:moveTo>
                        <a:pt x="138" y="71"/>
                      </a:moveTo>
                      <a:cubicBezTo>
                        <a:pt x="36" y="71"/>
                        <a:pt x="36" y="71"/>
                        <a:pt x="36" y="71"/>
                      </a:cubicBezTo>
                      <a:cubicBezTo>
                        <a:pt x="16" y="71"/>
                        <a:pt x="0" y="55"/>
                        <a:pt x="0" y="36"/>
                      </a:cubicBezTo>
                      <a:cubicBezTo>
                        <a:pt x="0" y="16"/>
                        <a:pt x="16" y="0"/>
                        <a:pt x="36" y="0"/>
                      </a:cubicBezTo>
                      <a:cubicBezTo>
                        <a:pt x="138" y="0"/>
                        <a:pt x="138" y="0"/>
                        <a:pt x="138" y="0"/>
                      </a:cubicBezTo>
                      <a:cubicBezTo>
                        <a:pt x="158" y="0"/>
                        <a:pt x="173" y="16"/>
                        <a:pt x="173" y="36"/>
                      </a:cubicBezTo>
                      <a:cubicBezTo>
                        <a:pt x="173" y="55"/>
                        <a:pt x="158" y="71"/>
                        <a:pt x="138" y="7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1218987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IN" sz="24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</a:endParaRPr>
                </a:p>
              </p:txBody>
            </p:sp>
            <p:sp>
              <p:nvSpPr>
                <p:cNvPr id="607" name="Freeform 80">
                  <a:extLst>
                    <a:ext uri="{FF2B5EF4-FFF2-40B4-BE49-F238E27FC236}">
                      <a16:creationId xmlns="" xmlns:a16="http://schemas.microsoft.com/office/drawing/2014/main" id="{456C639B-D30F-4069-AFB9-C667D8BC650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39713" y="2389188"/>
                  <a:ext cx="373063" cy="152400"/>
                </a:xfrm>
                <a:custGeom>
                  <a:avLst/>
                  <a:gdLst>
                    <a:gd name="T0" fmla="*/ 138 w 173"/>
                    <a:gd name="T1" fmla="*/ 71 h 71"/>
                    <a:gd name="T2" fmla="*/ 36 w 173"/>
                    <a:gd name="T3" fmla="*/ 71 h 71"/>
                    <a:gd name="T4" fmla="*/ 0 w 173"/>
                    <a:gd name="T5" fmla="*/ 36 h 71"/>
                    <a:gd name="T6" fmla="*/ 36 w 173"/>
                    <a:gd name="T7" fmla="*/ 0 h 71"/>
                    <a:gd name="T8" fmla="*/ 138 w 173"/>
                    <a:gd name="T9" fmla="*/ 0 h 71"/>
                    <a:gd name="T10" fmla="*/ 173 w 173"/>
                    <a:gd name="T11" fmla="*/ 36 h 71"/>
                    <a:gd name="T12" fmla="*/ 138 w 173"/>
                    <a:gd name="T13" fmla="*/ 71 h 7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73" h="71">
                      <a:moveTo>
                        <a:pt x="138" y="71"/>
                      </a:moveTo>
                      <a:cubicBezTo>
                        <a:pt x="36" y="71"/>
                        <a:pt x="36" y="71"/>
                        <a:pt x="36" y="71"/>
                      </a:cubicBezTo>
                      <a:cubicBezTo>
                        <a:pt x="16" y="71"/>
                        <a:pt x="0" y="55"/>
                        <a:pt x="0" y="36"/>
                      </a:cubicBezTo>
                      <a:cubicBezTo>
                        <a:pt x="0" y="16"/>
                        <a:pt x="16" y="0"/>
                        <a:pt x="36" y="0"/>
                      </a:cubicBezTo>
                      <a:cubicBezTo>
                        <a:pt x="138" y="0"/>
                        <a:pt x="138" y="0"/>
                        <a:pt x="138" y="0"/>
                      </a:cubicBezTo>
                      <a:cubicBezTo>
                        <a:pt x="158" y="0"/>
                        <a:pt x="173" y="16"/>
                        <a:pt x="173" y="36"/>
                      </a:cubicBezTo>
                      <a:cubicBezTo>
                        <a:pt x="173" y="55"/>
                        <a:pt x="158" y="71"/>
                        <a:pt x="138" y="7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1218987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IN" sz="24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</a:endParaRPr>
                </a:p>
              </p:txBody>
            </p:sp>
            <p:sp>
              <p:nvSpPr>
                <p:cNvPr id="608" name="Freeform 81">
                  <a:extLst>
                    <a:ext uri="{FF2B5EF4-FFF2-40B4-BE49-F238E27FC236}">
                      <a16:creationId xmlns="" xmlns:a16="http://schemas.microsoft.com/office/drawing/2014/main" id="{B9179280-AAB3-476F-AD63-9E2A5E6DB9C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39713" y="3298825"/>
                  <a:ext cx="373063" cy="152400"/>
                </a:xfrm>
                <a:custGeom>
                  <a:avLst/>
                  <a:gdLst>
                    <a:gd name="T0" fmla="*/ 138 w 173"/>
                    <a:gd name="T1" fmla="*/ 71 h 71"/>
                    <a:gd name="T2" fmla="*/ 36 w 173"/>
                    <a:gd name="T3" fmla="*/ 71 h 71"/>
                    <a:gd name="T4" fmla="*/ 0 w 173"/>
                    <a:gd name="T5" fmla="*/ 35 h 71"/>
                    <a:gd name="T6" fmla="*/ 36 w 173"/>
                    <a:gd name="T7" fmla="*/ 0 h 71"/>
                    <a:gd name="T8" fmla="*/ 138 w 173"/>
                    <a:gd name="T9" fmla="*/ 0 h 71"/>
                    <a:gd name="T10" fmla="*/ 173 w 173"/>
                    <a:gd name="T11" fmla="*/ 35 h 71"/>
                    <a:gd name="T12" fmla="*/ 138 w 173"/>
                    <a:gd name="T13" fmla="*/ 71 h 7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73" h="71">
                      <a:moveTo>
                        <a:pt x="138" y="71"/>
                      </a:moveTo>
                      <a:cubicBezTo>
                        <a:pt x="36" y="71"/>
                        <a:pt x="36" y="71"/>
                        <a:pt x="36" y="71"/>
                      </a:cubicBezTo>
                      <a:cubicBezTo>
                        <a:pt x="16" y="71"/>
                        <a:pt x="0" y="55"/>
                        <a:pt x="0" y="35"/>
                      </a:cubicBezTo>
                      <a:cubicBezTo>
                        <a:pt x="0" y="16"/>
                        <a:pt x="16" y="0"/>
                        <a:pt x="36" y="0"/>
                      </a:cubicBezTo>
                      <a:cubicBezTo>
                        <a:pt x="138" y="0"/>
                        <a:pt x="138" y="0"/>
                        <a:pt x="138" y="0"/>
                      </a:cubicBezTo>
                      <a:cubicBezTo>
                        <a:pt x="158" y="0"/>
                        <a:pt x="173" y="16"/>
                        <a:pt x="173" y="35"/>
                      </a:cubicBezTo>
                      <a:cubicBezTo>
                        <a:pt x="173" y="55"/>
                        <a:pt x="158" y="71"/>
                        <a:pt x="138" y="7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1218987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IN" sz="24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</a:endParaRPr>
                </a:p>
              </p:txBody>
            </p:sp>
            <p:sp>
              <p:nvSpPr>
                <p:cNvPr id="609" name="Freeform 82">
                  <a:extLst>
                    <a:ext uri="{FF2B5EF4-FFF2-40B4-BE49-F238E27FC236}">
                      <a16:creationId xmlns="" xmlns:a16="http://schemas.microsoft.com/office/drawing/2014/main" id="{7517DEEF-C1F4-4438-94D4-3737446FC29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39713" y="3602038"/>
                  <a:ext cx="373063" cy="152400"/>
                </a:xfrm>
                <a:custGeom>
                  <a:avLst/>
                  <a:gdLst>
                    <a:gd name="T0" fmla="*/ 138 w 173"/>
                    <a:gd name="T1" fmla="*/ 71 h 71"/>
                    <a:gd name="T2" fmla="*/ 36 w 173"/>
                    <a:gd name="T3" fmla="*/ 71 h 71"/>
                    <a:gd name="T4" fmla="*/ 0 w 173"/>
                    <a:gd name="T5" fmla="*/ 36 h 71"/>
                    <a:gd name="T6" fmla="*/ 36 w 173"/>
                    <a:gd name="T7" fmla="*/ 0 h 71"/>
                    <a:gd name="T8" fmla="*/ 138 w 173"/>
                    <a:gd name="T9" fmla="*/ 0 h 71"/>
                    <a:gd name="T10" fmla="*/ 173 w 173"/>
                    <a:gd name="T11" fmla="*/ 36 h 71"/>
                    <a:gd name="T12" fmla="*/ 138 w 173"/>
                    <a:gd name="T13" fmla="*/ 71 h 7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73" h="71">
                      <a:moveTo>
                        <a:pt x="138" y="71"/>
                      </a:moveTo>
                      <a:cubicBezTo>
                        <a:pt x="36" y="71"/>
                        <a:pt x="36" y="71"/>
                        <a:pt x="36" y="71"/>
                      </a:cubicBezTo>
                      <a:cubicBezTo>
                        <a:pt x="16" y="71"/>
                        <a:pt x="0" y="55"/>
                        <a:pt x="0" y="36"/>
                      </a:cubicBezTo>
                      <a:cubicBezTo>
                        <a:pt x="0" y="16"/>
                        <a:pt x="16" y="0"/>
                        <a:pt x="36" y="0"/>
                      </a:cubicBezTo>
                      <a:cubicBezTo>
                        <a:pt x="138" y="0"/>
                        <a:pt x="138" y="0"/>
                        <a:pt x="138" y="0"/>
                      </a:cubicBezTo>
                      <a:cubicBezTo>
                        <a:pt x="158" y="0"/>
                        <a:pt x="173" y="16"/>
                        <a:pt x="173" y="36"/>
                      </a:cubicBezTo>
                      <a:cubicBezTo>
                        <a:pt x="173" y="55"/>
                        <a:pt x="158" y="71"/>
                        <a:pt x="138" y="7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1218987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IN" sz="24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</a:endParaRPr>
                </a:p>
              </p:txBody>
            </p:sp>
            <p:sp>
              <p:nvSpPr>
                <p:cNvPr id="610" name="Freeform 83">
                  <a:extLst>
                    <a:ext uri="{FF2B5EF4-FFF2-40B4-BE49-F238E27FC236}">
                      <a16:creationId xmlns="" xmlns:a16="http://schemas.microsoft.com/office/drawing/2014/main" id="{F580B609-9B50-4155-8CCB-6D8217336D6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39713" y="3903663"/>
                  <a:ext cx="373063" cy="152400"/>
                </a:xfrm>
                <a:custGeom>
                  <a:avLst/>
                  <a:gdLst>
                    <a:gd name="T0" fmla="*/ 138 w 173"/>
                    <a:gd name="T1" fmla="*/ 71 h 71"/>
                    <a:gd name="T2" fmla="*/ 36 w 173"/>
                    <a:gd name="T3" fmla="*/ 71 h 71"/>
                    <a:gd name="T4" fmla="*/ 0 w 173"/>
                    <a:gd name="T5" fmla="*/ 36 h 71"/>
                    <a:gd name="T6" fmla="*/ 36 w 173"/>
                    <a:gd name="T7" fmla="*/ 0 h 71"/>
                    <a:gd name="T8" fmla="*/ 138 w 173"/>
                    <a:gd name="T9" fmla="*/ 0 h 71"/>
                    <a:gd name="T10" fmla="*/ 173 w 173"/>
                    <a:gd name="T11" fmla="*/ 36 h 71"/>
                    <a:gd name="T12" fmla="*/ 138 w 173"/>
                    <a:gd name="T13" fmla="*/ 71 h 7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73" h="71">
                      <a:moveTo>
                        <a:pt x="138" y="71"/>
                      </a:moveTo>
                      <a:cubicBezTo>
                        <a:pt x="36" y="71"/>
                        <a:pt x="36" y="71"/>
                        <a:pt x="36" y="71"/>
                      </a:cubicBezTo>
                      <a:cubicBezTo>
                        <a:pt x="16" y="71"/>
                        <a:pt x="0" y="55"/>
                        <a:pt x="0" y="36"/>
                      </a:cubicBezTo>
                      <a:cubicBezTo>
                        <a:pt x="0" y="16"/>
                        <a:pt x="16" y="0"/>
                        <a:pt x="36" y="0"/>
                      </a:cubicBezTo>
                      <a:cubicBezTo>
                        <a:pt x="138" y="0"/>
                        <a:pt x="138" y="0"/>
                        <a:pt x="138" y="0"/>
                      </a:cubicBezTo>
                      <a:cubicBezTo>
                        <a:pt x="158" y="0"/>
                        <a:pt x="173" y="16"/>
                        <a:pt x="173" y="36"/>
                      </a:cubicBezTo>
                      <a:cubicBezTo>
                        <a:pt x="173" y="55"/>
                        <a:pt x="158" y="71"/>
                        <a:pt x="138" y="7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1218987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IN" sz="24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</a:endParaRPr>
                </a:p>
              </p:txBody>
            </p:sp>
            <p:sp>
              <p:nvSpPr>
                <p:cNvPr id="611" name="Freeform 84">
                  <a:extLst>
                    <a:ext uri="{FF2B5EF4-FFF2-40B4-BE49-F238E27FC236}">
                      <a16:creationId xmlns="" xmlns:a16="http://schemas.microsoft.com/office/drawing/2014/main" id="{83BC2080-36BC-4CF6-A27C-22DF251FAB4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033838" y="2914650"/>
                  <a:ext cx="155575" cy="157163"/>
                </a:xfrm>
                <a:custGeom>
                  <a:avLst/>
                  <a:gdLst>
                    <a:gd name="T0" fmla="*/ 36 w 72"/>
                    <a:gd name="T1" fmla="*/ 73 h 73"/>
                    <a:gd name="T2" fmla="*/ 22 w 72"/>
                    <a:gd name="T3" fmla="*/ 70 h 73"/>
                    <a:gd name="T4" fmla="*/ 11 w 72"/>
                    <a:gd name="T5" fmla="*/ 63 h 73"/>
                    <a:gd name="T6" fmla="*/ 0 w 72"/>
                    <a:gd name="T7" fmla="*/ 38 h 73"/>
                    <a:gd name="T8" fmla="*/ 3 w 72"/>
                    <a:gd name="T9" fmla="*/ 24 h 73"/>
                    <a:gd name="T10" fmla="*/ 11 w 72"/>
                    <a:gd name="T11" fmla="*/ 13 h 73"/>
                    <a:gd name="T12" fmla="*/ 61 w 72"/>
                    <a:gd name="T13" fmla="*/ 13 h 73"/>
                    <a:gd name="T14" fmla="*/ 68 w 72"/>
                    <a:gd name="T15" fmla="*/ 24 h 73"/>
                    <a:gd name="T16" fmla="*/ 68 w 72"/>
                    <a:gd name="T17" fmla="*/ 51 h 73"/>
                    <a:gd name="T18" fmla="*/ 61 w 72"/>
                    <a:gd name="T19" fmla="*/ 63 h 73"/>
                    <a:gd name="T20" fmla="*/ 36 w 72"/>
                    <a:gd name="T21" fmla="*/ 73 h 7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72" h="73">
                      <a:moveTo>
                        <a:pt x="36" y="73"/>
                      </a:moveTo>
                      <a:cubicBezTo>
                        <a:pt x="31" y="73"/>
                        <a:pt x="27" y="72"/>
                        <a:pt x="22" y="70"/>
                      </a:cubicBezTo>
                      <a:cubicBezTo>
                        <a:pt x="18" y="68"/>
                        <a:pt x="14" y="66"/>
                        <a:pt x="11" y="63"/>
                      </a:cubicBezTo>
                      <a:cubicBezTo>
                        <a:pt x="4" y="56"/>
                        <a:pt x="1" y="47"/>
                        <a:pt x="0" y="38"/>
                      </a:cubicBezTo>
                      <a:cubicBezTo>
                        <a:pt x="1" y="33"/>
                        <a:pt x="1" y="29"/>
                        <a:pt x="3" y="24"/>
                      </a:cubicBezTo>
                      <a:cubicBezTo>
                        <a:pt x="5" y="20"/>
                        <a:pt x="7" y="16"/>
                        <a:pt x="11" y="13"/>
                      </a:cubicBezTo>
                      <a:cubicBezTo>
                        <a:pt x="25" y="0"/>
                        <a:pt x="47" y="0"/>
                        <a:pt x="61" y="13"/>
                      </a:cubicBezTo>
                      <a:cubicBezTo>
                        <a:pt x="64" y="16"/>
                        <a:pt x="67" y="20"/>
                        <a:pt x="68" y="24"/>
                      </a:cubicBezTo>
                      <a:cubicBezTo>
                        <a:pt x="72" y="33"/>
                        <a:pt x="72" y="43"/>
                        <a:pt x="68" y="51"/>
                      </a:cubicBezTo>
                      <a:cubicBezTo>
                        <a:pt x="66" y="55"/>
                        <a:pt x="64" y="59"/>
                        <a:pt x="61" y="63"/>
                      </a:cubicBezTo>
                      <a:cubicBezTo>
                        <a:pt x="54" y="69"/>
                        <a:pt x="45" y="73"/>
                        <a:pt x="36" y="7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1218987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IN" sz="24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</a:endParaRPr>
                </a:p>
              </p:txBody>
            </p:sp>
            <p:sp>
              <p:nvSpPr>
                <p:cNvPr id="612" name="Freeform 85">
                  <a:extLst>
                    <a:ext uri="{FF2B5EF4-FFF2-40B4-BE49-F238E27FC236}">
                      <a16:creationId xmlns="" xmlns:a16="http://schemas.microsoft.com/office/drawing/2014/main" id="{24DE015F-008B-47BD-9121-F999BC31D1E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033838" y="3219450"/>
                  <a:ext cx="152400" cy="153988"/>
                </a:xfrm>
                <a:custGeom>
                  <a:avLst/>
                  <a:gdLst>
                    <a:gd name="T0" fmla="*/ 36 w 71"/>
                    <a:gd name="T1" fmla="*/ 72 h 72"/>
                    <a:gd name="T2" fmla="*/ 11 w 71"/>
                    <a:gd name="T3" fmla="*/ 62 h 72"/>
                    <a:gd name="T4" fmla="*/ 6 w 71"/>
                    <a:gd name="T5" fmla="*/ 57 h 72"/>
                    <a:gd name="T6" fmla="*/ 3 w 71"/>
                    <a:gd name="T7" fmla="*/ 50 h 72"/>
                    <a:gd name="T8" fmla="*/ 1 w 71"/>
                    <a:gd name="T9" fmla="*/ 44 h 72"/>
                    <a:gd name="T10" fmla="*/ 0 w 71"/>
                    <a:gd name="T11" fmla="*/ 37 h 72"/>
                    <a:gd name="T12" fmla="*/ 3 w 71"/>
                    <a:gd name="T13" fmla="*/ 24 h 72"/>
                    <a:gd name="T14" fmla="*/ 11 w 71"/>
                    <a:gd name="T15" fmla="*/ 12 h 72"/>
                    <a:gd name="T16" fmla="*/ 43 w 71"/>
                    <a:gd name="T17" fmla="*/ 2 h 72"/>
                    <a:gd name="T18" fmla="*/ 49 w 71"/>
                    <a:gd name="T19" fmla="*/ 4 h 72"/>
                    <a:gd name="T20" fmla="*/ 56 w 71"/>
                    <a:gd name="T21" fmla="*/ 8 h 72"/>
                    <a:gd name="T22" fmla="*/ 61 w 71"/>
                    <a:gd name="T23" fmla="*/ 12 h 72"/>
                    <a:gd name="T24" fmla="*/ 71 w 71"/>
                    <a:gd name="T25" fmla="*/ 37 h 72"/>
                    <a:gd name="T26" fmla="*/ 70 w 71"/>
                    <a:gd name="T27" fmla="*/ 44 h 72"/>
                    <a:gd name="T28" fmla="*/ 68 w 71"/>
                    <a:gd name="T29" fmla="*/ 50 h 72"/>
                    <a:gd name="T30" fmla="*/ 65 w 71"/>
                    <a:gd name="T31" fmla="*/ 57 h 72"/>
                    <a:gd name="T32" fmla="*/ 61 w 71"/>
                    <a:gd name="T33" fmla="*/ 62 h 72"/>
                    <a:gd name="T34" fmla="*/ 56 w 71"/>
                    <a:gd name="T35" fmla="*/ 66 h 72"/>
                    <a:gd name="T36" fmla="*/ 49 w 71"/>
                    <a:gd name="T37" fmla="*/ 69 h 72"/>
                    <a:gd name="T38" fmla="*/ 43 w 71"/>
                    <a:gd name="T39" fmla="*/ 72 h 72"/>
                    <a:gd name="T40" fmla="*/ 36 w 71"/>
                    <a:gd name="T41" fmla="*/ 72 h 7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71" h="72">
                      <a:moveTo>
                        <a:pt x="36" y="72"/>
                      </a:moveTo>
                      <a:cubicBezTo>
                        <a:pt x="26" y="72"/>
                        <a:pt x="17" y="68"/>
                        <a:pt x="11" y="62"/>
                      </a:cubicBezTo>
                      <a:cubicBezTo>
                        <a:pt x="6" y="57"/>
                        <a:pt x="6" y="57"/>
                        <a:pt x="6" y="57"/>
                      </a:cubicBezTo>
                      <a:cubicBezTo>
                        <a:pt x="5" y="55"/>
                        <a:pt x="4" y="53"/>
                        <a:pt x="3" y="50"/>
                      </a:cubicBezTo>
                      <a:cubicBezTo>
                        <a:pt x="2" y="48"/>
                        <a:pt x="2" y="46"/>
                        <a:pt x="1" y="44"/>
                      </a:cubicBezTo>
                      <a:cubicBezTo>
                        <a:pt x="1" y="42"/>
                        <a:pt x="1" y="39"/>
                        <a:pt x="0" y="37"/>
                      </a:cubicBezTo>
                      <a:cubicBezTo>
                        <a:pt x="1" y="32"/>
                        <a:pt x="1" y="28"/>
                        <a:pt x="3" y="24"/>
                      </a:cubicBezTo>
                      <a:cubicBezTo>
                        <a:pt x="5" y="19"/>
                        <a:pt x="8" y="15"/>
                        <a:pt x="11" y="12"/>
                      </a:cubicBezTo>
                      <a:cubicBezTo>
                        <a:pt x="19" y="4"/>
                        <a:pt x="31" y="0"/>
                        <a:pt x="43" y="2"/>
                      </a:cubicBezTo>
                      <a:cubicBezTo>
                        <a:pt x="45" y="3"/>
                        <a:pt x="47" y="3"/>
                        <a:pt x="49" y="4"/>
                      </a:cubicBezTo>
                      <a:cubicBezTo>
                        <a:pt x="51" y="5"/>
                        <a:pt x="54" y="6"/>
                        <a:pt x="56" y="8"/>
                      </a:cubicBezTo>
                      <a:cubicBezTo>
                        <a:pt x="57" y="9"/>
                        <a:pt x="59" y="10"/>
                        <a:pt x="61" y="12"/>
                      </a:cubicBezTo>
                      <a:cubicBezTo>
                        <a:pt x="67" y="19"/>
                        <a:pt x="71" y="28"/>
                        <a:pt x="71" y="37"/>
                      </a:cubicBezTo>
                      <a:cubicBezTo>
                        <a:pt x="71" y="39"/>
                        <a:pt x="71" y="42"/>
                        <a:pt x="70" y="44"/>
                      </a:cubicBezTo>
                      <a:cubicBezTo>
                        <a:pt x="70" y="46"/>
                        <a:pt x="69" y="48"/>
                        <a:pt x="68" y="50"/>
                      </a:cubicBezTo>
                      <a:cubicBezTo>
                        <a:pt x="67" y="53"/>
                        <a:pt x="66" y="55"/>
                        <a:pt x="65" y="57"/>
                      </a:cubicBezTo>
                      <a:cubicBezTo>
                        <a:pt x="61" y="62"/>
                        <a:pt x="61" y="62"/>
                        <a:pt x="61" y="62"/>
                      </a:cubicBezTo>
                      <a:cubicBezTo>
                        <a:pt x="56" y="66"/>
                        <a:pt x="56" y="66"/>
                        <a:pt x="56" y="66"/>
                      </a:cubicBezTo>
                      <a:cubicBezTo>
                        <a:pt x="54" y="68"/>
                        <a:pt x="51" y="69"/>
                        <a:pt x="49" y="69"/>
                      </a:cubicBezTo>
                      <a:cubicBezTo>
                        <a:pt x="47" y="70"/>
                        <a:pt x="45" y="71"/>
                        <a:pt x="43" y="72"/>
                      </a:cubicBezTo>
                      <a:cubicBezTo>
                        <a:pt x="40" y="72"/>
                        <a:pt x="38" y="72"/>
                        <a:pt x="36" y="7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1218987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IN" sz="24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</a:endParaRPr>
                </a:p>
              </p:txBody>
            </p:sp>
            <p:sp>
              <p:nvSpPr>
                <p:cNvPr id="613" name="Freeform 86">
                  <a:extLst>
                    <a:ext uri="{FF2B5EF4-FFF2-40B4-BE49-F238E27FC236}">
                      <a16:creationId xmlns="" xmlns:a16="http://schemas.microsoft.com/office/drawing/2014/main" id="{CF6B7E83-F429-4A79-9743-C578ACD0841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027488" y="3522663"/>
                  <a:ext cx="165100" cy="155575"/>
                </a:xfrm>
                <a:custGeom>
                  <a:avLst/>
                  <a:gdLst>
                    <a:gd name="T0" fmla="*/ 39 w 77"/>
                    <a:gd name="T1" fmla="*/ 73 h 73"/>
                    <a:gd name="T2" fmla="*/ 6 w 77"/>
                    <a:gd name="T3" fmla="*/ 51 h 73"/>
                    <a:gd name="T4" fmla="*/ 14 w 77"/>
                    <a:gd name="T5" fmla="*/ 12 h 73"/>
                    <a:gd name="T6" fmla="*/ 46 w 77"/>
                    <a:gd name="T7" fmla="*/ 3 h 73"/>
                    <a:gd name="T8" fmla="*/ 52 w 77"/>
                    <a:gd name="T9" fmla="*/ 5 h 73"/>
                    <a:gd name="T10" fmla="*/ 59 w 77"/>
                    <a:gd name="T11" fmla="*/ 8 h 73"/>
                    <a:gd name="T12" fmla="*/ 64 w 77"/>
                    <a:gd name="T13" fmla="*/ 12 h 73"/>
                    <a:gd name="T14" fmla="*/ 72 w 77"/>
                    <a:gd name="T15" fmla="*/ 51 h 73"/>
                    <a:gd name="T16" fmla="*/ 39 w 77"/>
                    <a:gd name="T17" fmla="*/ 73 h 7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77" h="73">
                      <a:moveTo>
                        <a:pt x="39" y="73"/>
                      </a:moveTo>
                      <a:cubicBezTo>
                        <a:pt x="24" y="73"/>
                        <a:pt x="11" y="64"/>
                        <a:pt x="6" y="51"/>
                      </a:cubicBezTo>
                      <a:cubicBezTo>
                        <a:pt x="0" y="37"/>
                        <a:pt x="4" y="22"/>
                        <a:pt x="14" y="12"/>
                      </a:cubicBezTo>
                      <a:cubicBezTo>
                        <a:pt x="22" y="4"/>
                        <a:pt x="34" y="0"/>
                        <a:pt x="46" y="3"/>
                      </a:cubicBezTo>
                      <a:cubicBezTo>
                        <a:pt x="48" y="3"/>
                        <a:pt x="50" y="4"/>
                        <a:pt x="52" y="5"/>
                      </a:cubicBezTo>
                      <a:cubicBezTo>
                        <a:pt x="54" y="5"/>
                        <a:pt x="57" y="7"/>
                        <a:pt x="59" y="8"/>
                      </a:cubicBezTo>
                      <a:cubicBezTo>
                        <a:pt x="60" y="9"/>
                        <a:pt x="62" y="11"/>
                        <a:pt x="64" y="12"/>
                      </a:cubicBezTo>
                      <a:cubicBezTo>
                        <a:pt x="74" y="22"/>
                        <a:pt x="77" y="37"/>
                        <a:pt x="72" y="51"/>
                      </a:cubicBezTo>
                      <a:cubicBezTo>
                        <a:pt x="66" y="64"/>
                        <a:pt x="53" y="73"/>
                        <a:pt x="39" y="7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1218987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IN" sz="24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</a:endParaRPr>
                </a:p>
              </p:txBody>
            </p:sp>
            <p:sp>
              <p:nvSpPr>
                <p:cNvPr id="614" name="Freeform 87">
                  <a:extLst>
                    <a:ext uri="{FF2B5EF4-FFF2-40B4-BE49-F238E27FC236}">
                      <a16:creationId xmlns="" xmlns:a16="http://schemas.microsoft.com/office/drawing/2014/main" id="{F40CAA24-BBFD-4F46-883B-36111CE952B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032250" y="3822700"/>
                  <a:ext cx="160338" cy="158750"/>
                </a:xfrm>
                <a:custGeom>
                  <a:avLst/>
                  <a:gdLst>
                    <a:gd name="T0" fmla="*/ 37 w 75"/>
                    <a:gd name="T1" fmla="*/ 74 h 74"/>
                    <a:gd name="T2" fmla="*/ 3 w 75"/>
                    <a:gd name="T3" fmla="*/ 45 h 74"/>
                    <a:gd name="T4" fmla="*/ 24 w 75"/>
                    <a:gd name="T5" fmla="*/ 6 h 74"/>
                    <a:gd name="T6" fmla="*/ 66 w 75"/>
                    <a:gd name="T7" fmla="*/ 19 h 74"/>
                    <a:gd name="T8" fmla="*/ 62 w 75"/>
                    <a:gd name="T9" fmla="*/ 64 h 74"/>
                    <a:gd name="T10" fmla="*/ 37 w 75"/>
                    <a:gd name="T11" fmla="*/ 74 h 7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75" h="74">
                      <a:moveTo>
                        <a:pt x="37" y="74"/>
                      </a:moveTo>
                      <a:cubicBezTo>
                        <a:pt x="20" y="74"/>
                        <a:pt x="6" y="62"/>
                        <a:pt x="3" y="45"/>
                      </a:cubicBezTo>
                      <a:cubicBezTo>
                        <a:pt x="0" y="29"/>
                        <a:pt x="8" y="13"/>
                        <a:pt x="24" y="6"/>
                      </a:cubicBezTo>
                      <a:cubicBezTo>
                        <a:pt x="39" y="0"/>
                        <a:pt x="57" y="6"/>
                        <a:pt x="66" y="19"/>
                      </a:cubicBezTo>
                      <a:cubicBezTo>
                        <a:pt x="75" y="33"/>
                        <a:pt x="74" y="52"/>
                        <a:pt x="62" y="64"/>
                      </a:cubicBezTo>
                      <a:cubicBezTo>
                        <a:pt x="55" y="70"/>
                        <a:pt x="46" y="74"/>
                        <a:pt x="37" y="7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1218987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IN" sz="24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</a:endParaRPr>
                </a:p>
              </p:txBody>
            </p:sp>
            <p:sp>
              <p:nvSpPr>
                <p:cNvPr id="615" name="Oval 88">
                  <a:extLst>
                    <a:ext uri="{FF2B5EF4-FFF2-40B4-BE49-F238E27FC236}">
                      <a16:creationId xmlns="" xmlns:a16="http://schemas.microsoft.com/office/drawing/2014/main" id="{E8B38016-A17C-4588-B0CD-44D6C729167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765175" y="2389188"/>
                  <a:ext cx="152400" cy="152400"/>
                </a:xfrm>
                <a:prstGeom prst="ellips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1218987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IN" sz="24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</a:endParaRPr>
                </a:p>
              </p:txBody>
            </p:sp>
            <p:sp>
              <p:nvSpPr>
                <p:cNvPr id="616" name="Oval 89">
                  <a:extLst>
                    <a:ext uri="{FF2B5EF4-FFF2-40B4-BE49-F238E27FC236}">
                      <a16:creationId xmlns="" xmlns:a16="http://schemas.microsoft.com/office/drawing/2014/main" id="{1060C8D3-A98A-4F69-A9A1-6D5920E7170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17813" y="1327150"/>
                  <a:ext cx="152400" cy="152400"/>
                </a:xfrm>
                <a:prstGeom prst="ellips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1218987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IN" sz="24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</a:endParaRPr>
                </a:p>
              </p:txBody>
            </p:sp>
            <p:sp>
              <p:nvSpPr>
                <p:cNvPr id="617" name="Oval 90">
                  <a:extLst>
                    <a:ext uri="{FF2B5EF4-FFF2-40B4-BE49-F238E27FC236}">
                      <a16:creationId xmlns="" xmlns:a16="http://schemas.microsoft.com/office/drawing/2014/main" id="{6749E4A7-9419-4D11-A8B0-41825232F38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765175" y="2690813"/>
                  <a:ext cx="152400" cy="152400"/>
                </a:xfrm>
                <a:prstGeom prst="ellips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1218987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IN" sz="24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</a:endParaRPr>
                </a:p>
              </p:txBody>
            </p:sp>
            <p:sp>
              <p:nvSpPr>
                <p:cNvPr id="618" name="Oval 91">
                  <a:extLst>
                    <a:ext uri="{FF2B5EF4-FFF2-40B4-BE49-F238E27FC236}">
                      <a16:creationId xmlns="" xmlns:a16="http://schemas.microsoft.com/office/drawing/2014/main" id="{42C0CEDE-DFA8-4580-AB18-E3A7BAC43C1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765175" y="2995613"/>
                  <a:ext cx="152400" cy="150813"/>
                </a:xfrm>
                <a:prstGeom prst="ellips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1218987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IN" sz="24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</a:endParaRPr>
                </a:p>
              </p:txBody>
            </p:sp>
            <p:sp>
              <p:nvSpPr>
                <p:cNvPr id="619" name="Oval 92">
                  <a:extLst>
                    <a:ext uri="{FF2B5EF4-FFF2-40B4-BE49-F238E27FC236}">
                      <a16:creationId xmlns="" xmlns:a16="http://schemas.microsoft.com/office/drawing/2014/main" id="{D827EF5F-281A-4EBD-813D-B15790618D3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765175" y="3298825"/>
                  <a:ext cx="152400" cy="152400"/>
                </a:xfrm>
                <a:prstGeom prst="ellips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1218987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IN" sz="24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</a:endParaRPr>
                </a:p>
              </p:txBody>
            </p:sp>
            <p:sp>
              <p:nvSpPr>
                <p:cNvPr id="620" name="Oval 93">
                  <a:extLst>
                    <a:ext uri="{FF2B5EF4-FFF2-40B4-BE49-F238E27FC236}">
                      <a16:creationId xmlns="" xmlns:a16="http://schemas.microsoft.com/office/drawing/2014/main" id="{62153CC3-A58F-4B02-9C05-0E62B271836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765175" y="3602038"/>
                  <a:ext cx="152400" cy="152400"/>
                </a:xfrm>
                <a:prstGeom prst="ellips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1218987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IN" sz="24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</a:endParaRPr>
                </a:p>
              </p:txBody>
            </p:sp>
            <p:sp>
              <p:nvSpPr>
                <p:cNvPr id="621" name="Oval 94">
                  <a:extLst>
                    <a:ext uri="{FF2B5EF4-FFF2-40B4-BE49-F238E27FC236}">
                      <a16:creationId xmlns="" xmlns:a16="http://schemas.microsoft.com/office/drawing/2014/main" id="{3C45E057-10A4-41A5-8993-6495FFCF414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765175" y="3903663"/>
                  <a:ext cx="152400" cy="152400"/>
                </a:xfrm>
                <a:prstGeom prst="ellips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1218987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IN" sz="24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</a:endParaRPr>
                </a:p>
              </p:txBody>
            </p:sp>
            <p:sp>
              <p:nvSpPr>
                <p:cNvPr id="622" name="Freeform 95">
                  <a:extLst>
                    <a:ext uri="{FF2B5EF4-FFF2-40B4-BE49-F238E27FC236}">
                      <a16:creationId xmlns="" xmlns:a16="http://schemas.microsoft.com/office/drawing/2014/main" id="{DFDA823A-9DC6-4D1B-8A1B-06FE0834AD5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425825" y="2427288"/>
                  <a:ext cx="989013" cy="303213"/>
                </a:xfrm>
                <a:custGeom>
                  <a:avLst/>
                  <a:gdLst>
                    <a:gd name="T0" fmla="*/ 459 w 459"/>
                    <a:gd name="T1" fmla="*/ 141 h 141"/>
                    <a:gd name="T2" fmla="*/ 0 w 459"/>
                    <a:gd name="T3" fmla="*/ 141 h 141"/>
                    <a:gd name="T4" fmla="*/ 16 w 459"/>
                    <a:gd name="T5" fmla="*/ 123 h 141"/>
                    <a:gd name="T6" fmla="*/ 112 w 459"/>
                    <a:gd name="T7" fmla="*/ 20 h 141"/>
                    <a:gd name="T8" fmla="*/ 158 w 459"/>
                    <a:gd name="T9" fmla="*/ 0 h 141"/>
                    <a:gd name="T10" fmla="*/ 300 w 459"/>
                    <a:gd name="T11" fmla="*/ 0 h 141"/>
                    <a:gd name="T12" fmla="*/ 347 w 459"/>
                    <a:gd name="T13" fmla="*/ 21 h 141"/>
                    <a:gd name="T14" fmla="*/ 443 w 459"/>
                    <a:gd name="T15" fmla="*/ 123 h 141"/>
                    <a:gd name="T16" fmla="*/ 459 w 459"/>
                    <a:gd name="T17" fmla="*/ 141 h 14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459" h="141">
                      <a:moveTo>
                        <a:pt x="459" y="141"/>
                      </a:moveTo>
                      <a:cubicBezTo>
                        <a:pt x="0" y="141"/>
                        <a:pt x="0" y="141"/>
                        <a:pt x="0" y="141"/>
                      </a:cubicBezTo>
                      <a:cubicBezTo>
                        <a:pt x="16" y="123"/>
                        <a:pt x="16" y="123"/>
                        <a:pt x="16" y="123"/>
                      </a:cubicBezTo>
                      <a:cubicBezTo>
                        <a:pt x="112" y="20"/>
                        <a:pt x="112" y="20"/>
                        <a:pt x="112" y="20"/>
                      </a:cubicBezTo>
                      <a:cubicBezTo>
                        <a:pt x="124" y="7"/>
                        <a:pt x="141" y="0"/>
                        <a:pt x="158" y="0"/>
                      </a:cubicBezTo>
                      <a:cubicBezTo>
                        <a:pt x="300" y="0"/>
                        <a:pt x="300" y="0"/>
                        <a:pt x="300" y="0"/>
                      </a:cubicBezTo>
                      <a:cubicBezTo>
                        <a:pt x="318" y="0"/>
                        <a:pt x="335" y="8"/>
                        <a:pt x="347" y="21"/>
                      </a:cubicBezTo>
                      <a:cubicBezTo>
                        <a:pt x="443" y="123"/>
                        <a:pt x="443" y="123"/>
                        <a:pt x="443" y="123"/>
                      </a:cubicBezTo>
                      <a:lnTo>
                        <a:pt x="459" y="14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1218987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IN" sz="24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</a:endParaRPr>
                </a:p>
              </p:txBody>
            </p:sp>
          </p:grpSp>
          <p:grpSp>
            <p:nvGrpSpPr>
              <p:cNvPr id="520" name="Group 304">
                <a:extLst>
                  <a:ext uri="{FF2B5EF4-FFF2-40B4-BE49-F238E27FC236}">
                    <a16:creationId xmlns="" xmlns:a16="http://schemas.microsoft.com/office/drawing/2014/main" id="{FE85F524-0706-42C4-990F-8DDAE89360BE}"/>
                  </a:ext>
                </a:extLst>
              </p:cNvPr>
              <p:cNvGrpSpPr/>
              <p:nvPr/>
            </p:nvGrpSpPr>
            <p:grpSpPr>
              <a:xfrm>
                <a:off x="7994409" y="4153850"/>
                <a:ext cx="1846277" cy="1791779"/>
                <a:chOff x="4763" y="4763"/>
                <a:chExt cx="4410075" cy="4279900"/>
              </a:xfrm>
              <a:solidFill>
                <a:sysClr val="windowText" lastClr="000000">
                  <a:lumMod val="75000"/>
                  <a:lumOff val="25000"/>
                </a:sysClr>
              </a:solidFill>
            </p:grpSpPr>
            <p:sp>
              <p:nvSpPr>
                <p:cNvPr id="521" name="Freeform 45">
                  <a:extLst>
                    <a:ext uri="{FF2B5EF4-FFF2-40B4-BE49-F238E27FC236}">
                      <a16:creationId xmlns="" xmlns:a16="http://schemas.microsoft.com/office/drawing/2014/main" id="{425C3E68-B57A-440D-97B6-7B08BC67042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273425" y="2690813"/>
                  <a:ext cx="1141413" cy="1593850"/>
                </a:xfrm>
                <a:custGeom>
                  <a:avLst/>
                  <a:gdLst>
                    <a:gd name="T0" fmla="*/ 530 w 530"/>
                    <a:gd name="T1" fmla="*/ 18 h 742"/>
                    <a:gd name="T2" fmla="*/ 530 w 530"/>
                    <a:gd name="T3" fmla="*/ 707 h 742"/>
                    <a:gd name="T4" fmla="*/ 495 w 530"/>
                    <a:gd name="T5" fmla="*/ 742 h 742"/>
                    <a:gd name="T6" fmla="*/ 0 w 530"/>
                    <a:gd name="T7" fmla="*/ 742 h 742"/>
                    <a:gd name="T8" fmla="*/ 0 w 530"/>
                    <a:gd name="T9" fmla="*/ 0 h 742"/>
                    <a:gd name="T10" fmla="*/ 71 w 530"/>
                    <a:gd name="T11" fmla="*/ 0 h 742"/>
                    <a:gd name="T12" fmla="*/ 71 w 530"/>
                    <a:gd name="T13" fmla="*/ 18 h 742"/>
                    <a:gd name="T14" fmla="*/ 87 w 530"/>
                    <a:gd name="T15" fmla="*/ 0 h 742"/>
                    <a:gd name="T16" fmla="*/ 514 w 530"/>
                    <a:gd name="T17" fmla="*/ 0 h 742"/>
                    <a:gd name="T18" fmla="*/ 530 w 530"/>
                    <a:gd name="T19" fmla="*/ 18 h 74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530" h="742">
                      <a:moveTo>
                        <a:pt x="530" y="18"/>
                      </a:moveTo>
                      <a:cubicBezTo>
                        <a:pt x="530" y="707"/>
                        <a:pt x="530" y="707"/>
                        <a:pt x="530" y="707"/>
                      </a:cubicBezTo>
                      <a:cubicBezTo>
                        <a:pt x="530" y="726"/>
                        <a:pt x="514" y="742"/>
                        <a:pt x="495" y="742"/>
                      </a:cubicBezTo>
                      <a:cubicBezTo>
                        <a:pt x="0" y="742"/>
                        <a:pt x="0" y="742"/>
                        <a:pt x="0" y="742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71" y="0"/>
                        <a:pt x="71" y="0"/>
                        <a:pt x="71" y="0"/>
                      </a:cubicBezTo>
                      <a:cubicBezTo>
                        <a:pt x="71" y="18"/>
                        <a:pt x="71" y="18"/>
                        <a:pt x="71" y="18"/>
                      </a:cubicBezTo>
                      <a:cubicBezTo>
                        <a:pt x="87" y="0"/>
                        <a:pt x="87" y="0"/>
                        <a:pt x="87" y="0"/>
                      </a:cubicBezTo>
                      <a:cubicBezTo>
                        <a:pt x="514" y="0"/>
                        <a:pt x="514" y="0"/>
                        <a:pt x="514" y="0"/>
                      </a:cubicBezTo>
                      <a:lnTo>
                        <a:pt x="530" y="18"/>
                      </a:lnTo>
                      <a:close/>
                    </a:path>
                  </a:pathLst>
                </a:custGeom>
                <a:solidFill>
                  <a:sysClr val="windowText" lastClr="000000">
                    <a:lumMod val="50000"/>
                    <a:lumOff val="50000"/>
                  </a:sys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1218987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IN" sz="24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</a:endParaRPr>
                </a:p>
              </p:txBody>
            </p:sp>
            <p:sp>
              <p:nvSpPr>
                <p:cNvPr id="522" name="Freeform 46">
                  <a:extLst>
                    <a:ext uri="{FF2B5EF4-FFF2-40B4-BE49-F238E27FC236}">
                      <a16:creationId xmlns="" xmlns:a16="http://schemas.microsoft.com/office/drawing/2014/main" id="{4C3B5250-6245-4F29-A835-8687D5DDB20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525588" y="833438"/>
                  <a:ext cx="152400" cy="608013"/>
                </a:xfrm>
                <a:custGeom>
                  <a:avLst/>
                  <a:gdLst>
                    <a:gd name="T0" fmla="*/ 36 w 71"/>
                    <a:gd name="T1" fmla="*/ 283 h 283"/>
                    <a:gd name="T2" fmla="*/ 0 w 71"/>
                    <a:gd name="T3" fmla="*/ 248 h 283"/>
                    <a:gd name="T4" fmla="*/ 0 w 71"/>
                    <a:gd name="T5" fmla="*/ 36 h 283"/>
                    <a:gd name="T6" fmla="*/ 36 w 71"/>
                    <a:gd name="T7" fmla="*/ 0 h 283"/>
                    <a:gd name="T8" fmla="*/ 71 w 71"/>
                    <a:gd name="T9" fmla="*/ 36 h 283"/>
                    <a:gd name="T10" fmla="*/ 71 w 71"/>
                    <a:gd name="T11" fmla="*/ 248 h 283"/>
                    <a:gd name="T12" fmla="*/ 36 w 71"/>
                    <a:gd name="T13" fmla="*/ 283 h 28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71" h="283">
                      <a:moveTo>
                        <a:pt x="36" y="283"/>
                      </a:moveTo>
                      <a:cubicBezTo>
                        <a:pt x="16" y="283"/>
                        <a:pt x="0" y="267"/>
                        <a:pt x="0" y="248"/>
                      </a:cubicBezTo>
                      <a:cubicBezTo>
                        <a:pt x="0" y="36"/>
                        <a:pt x="0" y="36"/>
                        <a:pt x="0" y="36"/>
                      </a:cubicBezTo>
                      <a:cubicBezTo>
                        <a:pt x="0" y="16"/>
                        <a:pt x="16" y="0"/>
                        <a:pt x="36" y="0"/>
                      </a:cubicBezTo>
                      <a:cubicBezTo>
                        <a:pt x="55" y="0"/>
                        <a:pt x="71" y="16"/>
                        <a:pt x="71" y="36"/>
                      </a:cubicBezTo>
                      <a:cubicBezTo>
                        <a:pt x="71" y="248"/>
                        <a:pt x="71" y="248"/>
                        <a:pt x="71" y="248"/>
                      </a:cubicBezTo>
                      <a:cubicBezTo>
                        <a:pt x="71" y="267"/>
                        <a:pt x="55" y="283"/>
                        <a:pt x="36" y="283"/>
                      </a:cubicBezTo>
                      <a:close/>
                    </a:path>
                  </a:pathLst>
                </a:custGeom>
                <a:solidFill>
                  <a:sysClr val="windowText" lastClr="000000">
                    <a:lumMod val="65000"/>
                    <a:lumOff val="35000"/>
                  </a:sys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1218987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IN" sz="24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</a:endParaRPr>
                </a:p>
              </p:txBody>
            </p:sp>
            <p:sp>
              <p:nvSpPr>
                <p:cNvPr id="523" name="Freeform 47">
                  <a:extLst>
                    <a:ext uri="{FF2B5EF4-FFF2-40B4-BE49-F238E27FC236}">
                      <a16:creationId xmlns="" xmlns:a16="http://schemas.microsoft.com/office/drawing/2014/main" id="{62B4A64C-56A6-466E-84DC-432BFBFDACA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217613" y="1366838"/>
                  <a:ext cx="768350" cy="377825"/>
                </a:xfrm>
                <a:custGeom>
                  <a:avLst/>
                  <a:gdLst>
                    <a:gd name="T0" fmla="*/ 357 w 357"/>
                    <a:gd name="T1" fmla="*/ 176 h 176"/>
                    <a:gd name="T2" fmla="*/ 0 w 357"/>
                    <a:gd name="T3" fmla="*/ 176 h 176"/>
                    <a:gd name="T4" fmla="*/ 179 w 357"/>
                    <a:gd name="T5" fmla="*/ 0 h 176"/>
                    <a:gd name="T6" fmla="*/ 357 w 357"/>
                    <a:gd name="T7" fmla="*/ 176 h 17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57" h="176">
                      <a:moveTo>
                        <a:pt x="357" y="176"/>
                      </a:moveTo>
                      <a:cubicBezTo>
                        <a:pt x="0" y="176"/>
                        <a:pt x="0" y="176"/>
                        <a:pt x="0" y="176"/>
                      </a:cubicBezTo>
                      <a:cubicBezTo>
                        <a:pt x="5" y="80"/>
                        <a:pt x="82" y="3"/>
                        <a:pt x="179" y="0"/>
                      </a:cubicBezTo>
                      <a:cubicBezTo>
                        <a:pt x="275" y="3"/>
                        <a:pt x="352" y="80"/>
                        <a:pt x="357" y="176"/>
                      </a:cubicBezTo>
                      <a:close/>
                    </a:path>
                  </a:pathLst>
                </a:custGeom>
                <a:solidFill>
                  <a:sysClr val="windowText" lastClr="000000">
                    <a:lumMod val="65000"/>
                    <a:lumOff val="35000"/>
                  </a:sys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1218987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IN" sz="24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</a:endParaRPr>
                </a:p>
              </p:txBody>
            </p:sp>
            <p:sp>
              <p:nvSpPr>
                <p:cNvPr id="524" name="Freeform 48">
                  <a:extLst>
                    <a:ext uri="{FF2B5EF4-FFF2-40B4-BE49-F238E27FC236}">
                      <a16:creationId xmlns="" xmlns:a16="http://schemas.microsoft.com/office/drawing/2014/main" id="{7AE4D2DC-E5AC-4B7C-AF45-3F4AFE3F342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09563" y="1858963"/>
                  <a:ext cx="531813" cy="454025"/>
                </a:xfrm>
                <a:custGeom>
                  <a:avLst/>
                  <a:gdLst>
                    <a:gd name="T0" fmla="*/ 36 w 247"/>
                    <a:gd name="T1" fmla="*/ 0 h 212"/>
                    <a:gd name="T2" fmla="*/ 212 w 247"/>
                    <a:gd name="T3" fmla="*/ 0 h 212"/>
                    <a:gd name="T4" fmla="*/ 247 w 247"/>
                    <a:gd name="T5" fmla="*/ 35 h 212"/>
                    <a:gd name="T6" fmla="*/ 247 w 247"/>
                    <a:gd name="T7" fmla="*/ 212 h 212"/>
                    <a:gd name="T8" fmla="*/ 0 w 247"/>
                    <a:gd name="T9" fmla="*/ 212 h 212"/>
                    <a:gd name="T10" fmla="*/ 0 w 247"/>
                    <a:gd name="T11" fmla="*/ 35 h 212"/>
                    <a:gd name="T12" fmla="*/ 36 w 247"/>
                    <a:gd name="T13" fmla="*/ 0 h 2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47" h="212">
                      <a:moveTo>
                        <a:pt x="36" y="0"/>
                      </a:moveTo>
                      <a:cubicBezTo>
                        <a:pt x="212" y="0"/>
                        <a:pt x="212" y="0"/>
                        <a:pt x="212" y="0"/>
                      </a:cubicBezTo>
                      <a:cubicBezTo>
                        <a:pt x="232" y="0"/>
                        <a:pt x="247" y="16"/>
                        <a:pt x="247" y="35"/>
                      </a:cubicBezTo>
                      <a:cubicBezTo>
                        <a:pt x="247" y="212"/>
                        <a:pt x="247" y="212"/>
                        <a:pt x="247" y="212"/>
                      </a:cubicBezTo>
                      <a:cubicBezTo>
                        <a:pt x="0" y="212"/>
                        <a:pt x="0" y="212"/>
                        <a:pt x="0" y="212"/>
                      </a:cubicBezTo>
                      <a:cubicBezTo>
                        <a:pt x="0" y="35"/>
                        <a:pt x="0" y="35"/>
                        <a:pt x="0" y="35"/>
                      </a:cubicBezTo>
                      <a:cubicBezTo>
                        <a:pt x="0" y="16"/>
                        <a:pt x="16" y="0"/>
                        <a:pt x="36" y="0"/>
                      </a:cubicBezTo>
                      <a:close/>
                    </a:path>
                  </a:pathLst>
                </a:custGeom>
                <a:solidFill>
                  <a:sysClr val="windowText" lastClr="000000">
                    <a:lumMod val="50000"/>
                    <a:lumOff val="50000"/>
                  </a:sys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1218987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IN" sz="24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</a:endParaRPr>
                </a:p>
              </p:txBody>
            </p:sp>
            <p:sp>
              <p:nvSpPr>
                <p:cNvPr id="525" name="Freeform 49">
                  <a:extLst>
                    <a:ext uri="{FF2B5EF4-FFF2-40B4-BE49-F238E27FC236}">
                      <a16:creationId xmlns="" xmlns:a16="http://schemas.microsoft.com/office/drawing/2014/main" id="{0F33D643-C5D8-450B-8BA2-19794F86CCE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590800" y="342900"/>
                  <a:ext cx="608013" cy="831850"/>
                </a:xfrm>
                <a:custGeom>
                  <a:avLst/>
                  <a:gdLst>
                    <a:gd name="T0" fmla="*/ 35 w 282"/>
                    <a:gd name="T1" fmla="*/ 0 h 388"/>
                    <a:gd name="T2" fmla="*/ 247 w 282"/>
                    <a:gd name="T3" fmla="*/ 0 h 388"/>
                    <a:gd name="T4" fmla="*/ 282 w 282"/>
                    <a:gd name="T5" fmla="*/ 35 h 388"/>
                    <a:gd name="T6" fmla="*/ 282 w 282"/>
                    <a:gd name="T7" fmla="*/ 353 h 388"/>
                    <a:gd name="T8" fmla="*/ 247 w 282"/>
                    <a:gd name="T9" fmla="*/ 388 h 388"/>
                    <a:gd name="T10" fmla="*/ 35 w 282"/>
                    <a:gd name="T11" fmla="*/ 388 h 388"/>
                    <a:gd name="T12" fmla="*/ 0 w 282"/>
                    <a:gd name="T13" fmla="*/ 353 h 388"/>
                    <a:gd name="T14" fmla="*/ 0 w 282"/>
                    <a:gd name="T15" fmla="*/ 35 h 388"/>
                    <a:gd name="T16" fmla="*/ 35 w 282"/>
                    <a:gd name="T17" fmla="*/ 0 h 3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282" h="388">
                      <a:moveTo>
                        <a:pt x="35" y="0"/>
                      </a:moveTo>
                      <a:cubicBezTo>
                        <a:pt x="247" y="0"/>
                        <a:pt x="247" y="0"/>
                        <a:pt x="247" y="0"/>
                      </a:cubicBezTo>
                      <a:cubicBezTo>
                        <a:pt x="266" y="0"/>
                        <a:pt x="282" y="16"/>
                        <a:pt x="282" y="35"/>
                      </a:cubicBezTo>
                      <a:cubicBezTo>
                        <a:pt x="282" y="353"/>
                        <a:pt x="282" y="353"/>
                        <a:pt x="282" y="353"/>
                      </a:cubicBezTo>
                      <a:cubicBezTo>
                        <a:pt x="282" y="372"/>
                        <a:pt x="266" y="388"/>
                        <a:pt x="247" y="388"/>
                      </a:cubicBezTo>
                      <a:cubicBezTo>
                        <a:pt x="35" y="388"/>
                        <a:pt x="35" y="388"/>
                        <a:pt x="35" y="388"/>
                      </a:cubicBezTo>
                      <a:cubicBezTo>
                        <a:pt x="15" y="388"/>
                        <a:pt x="0" y="372"/>
                        <a:pt x="0" y="353"/>
                      </a:cubicBezTo>
                      <a:cubicBezTo>
                        <a:pt x="0" y="35"/>
                        <a:pt x="0" y="35"/>
                        <a:pt x="0" y="35"/>
                      </a:cubicBezTo>
                      <a:cubicBezTo>
                        <a:pt x="0" y="16"/>
                        <a:pt x="15" y="0"/>
                        <a:pt x="35" y="0"/>
                      </a:cubicBezTo>
                      <a:close/>
                    </a:path>
                  </a:pathLst>
                </a:custGeom>
                <a:solidFill>
                  <a:sysClr val="window" lastClr="FFFFFF">
                    <a:lumMod val="65000"/>
                  </a:sys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1218987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IN" sz="24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</a:endParaRPr>
                </a:p>
              </p:txBody>
            </p:sp>
            <p:sp>
              <p:nvSpPr>
                <p:cNvPr id="526" name="Freeform 50">
                  <a:extLst>
                    <a:ext uri="{FF2B5EF4-FFF2-40B4-BE49-F238E27FC236}">
                      <a16:creationId xmlns="" xmlns:a16="http://schemas.microsoft.com/office/drawing/2014/main" id="{12335876-2BA3-4877-9C22-52D3ED4F729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513013" y="1100138"/>
                  <a:ext cx="760413" cy="1212850"/>
                </a:xfrm>
                <a:custGeom>
                  <a:avLst/>
                  <a:gdLst>
                    <a:gd name="T0" fmla="*/ 36 w 353"/>
                    <a:gd name="T1" fmla="*/ 0 h 565"/>
                    <a:gd name="T2" fmla="*/ 318 w 353"/>
                    <a:gd name="T3" fmla="*/ 0 h 565"/>
                    <a:gd name="T4" fmla="*/ 353 w 353"/>
                    <a:gd name="T5" fmla="*/ 35 h 565"/>
                    <a:gd name="T6" fmla="*/ 353 w 353"/>
                    <a:gd name="T7" fmla="*/ 530 h 565"/>
                    <a:gd name="T8" fmla="*/ 318 w 353"/>
                    <a:gd name="T9" fmla="*/ 565 h 565"/>
                    <a:gd name="T10" fmla="*/ 36 w 353"/>
                    <a:gd name="T11" fmla="*/ 565 h 565"/>
                    <a:gd name="T12" fmla="*/ 0 w 353"/>
                    <a:gd name="T13" fmla="*/ 530 h 565"/>
                    <a:gd name="T14" fmla="*/ 0 w 353"/>
                    <a:gd name="T15" fmla="*/ 35 h 565"/>
                    <a:gd name="T16" fmla="*/ 36 w 353"/>
                    <a:gd name="T17" fmla="*/ 0 h 56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353" h="565">
                      <a:moveTo>
                        <a:pt x="36" y="0"/>
                      </a:moveTo>
                      <a:cubicBezTo>
                        <a:pt x="318" y="0"/>
                        <a:pt x="318" y="0"/>
                        <a:pt x="318" y="0"/>
                      </a:cubicBezTo>
                      <a:cubicBezTo>
                        <a:pt x="338" y="0"/>
                        <a:pt x="353" y="16"/>
                        <a:pt x="353" y="35"/>
                      </a:cubicBezTo>
                      <a:cubicBezTo>
                        <a:pt x="353" y="530"/>
                        <a:pt x="353" y="530"/>
                        <a:pt x="353" y="530"/>
                      </a:cubicBezTo>
                      <a:cubicBezTo>
                        <a:pt x="353" y="549"/>
                        <a:pt x="338" y="565"/>
                        <a:pt x="318" y="565"/>
                      </a:cubicBezTo>
                      <a:cubicBezTo>
                        <a:pt x="36" y="565"/>
                        <a:pt x="36" y="565"/>
                        <a:pt x="36" y="565"/>
                      </a:cubicBezTo>
                      <a:cubicBezTo>
                        <a:pt x="16" y="565"/>
                        <a:pt x="0" y="549"/>
                        <a:pt x="0" y="530"/>
                      </a:cubicBezTo>
                      <a:cubicBezTo>
                        <a:pt x="0" y="35"/>
                        <a:pt x="0" y="35"/>
                        <a:pt x="0" y="35"/>
                      </a:cubicBezTo>
                      <a:cubicBezTo>
                        <a:pt x="0" y="16"/>
                        <a:pt x="16" y="0"/>
                        <a:pt x="36" y="0"/>
                      </a:cubicBezTo>
                      <a:close/>
                    </a:path>
                  </a:pathLst>
                </a:custGeom>
                <a:solidFill>
                  <a:sysClr val="windowText" lastClr="000000">
                    <a:lumMod val="50000"/>
                    <a:lumOff val="50000"/>
                  </a:sys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1218987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IN" sz="24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</a:endParaRPr>
                </a:p>
              </p:txBody>
            </p:sp>
            <p:sp>
              <p:nvSpPr>
                <p:cNvPr id="527" name="Freeform 51">
                  <a:extLst>
                    <a:ext uri="{FF2B5EF4-FFF2-40B4-BE49-F238E27FC236}">
                      <a16:creationId xmlns="" xmlns:a16="http://schemas.microsoft.com/office/drawing/2014/main" id="{D1A240EE-A984-4E31-90C5-537A41D87B4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763" y="2160588"/>
                  <a:ext cx="1444625" cy="2124075"/>
                </a:xfrm>
                <a:custGeom>
                  <a:avLst/>
                  <a:gdLst>
                    <a:gd name="T0" fmla="*/ 35 w 671"/>
                    <a:gd name="T1" fmla="*/ 0 h 989"/>
                    <a:gd name="T2" fmla="*/ 671 w 671"/>
                    <a:gd name="T3" fmla="*/ 0 h 989"/>
                    <a:gd name="T4" fmla="*/ 671 w 671"/>
                    <a:gd name="T5" fmla="*/ 989 h 989"/>
                    <a:gd name="T6" fmla="*/ 35 w 671"/>
                    <a:gd name="T7" fmla="*/ 989 h 989"/>
                    <a:gd name="T8" fmla="*/ 0 w 671"/>
                    <a:gd name="T9" fmla="*/ 954 h 989"/>
                    <a:gd name="T10" fmla="*/ 0 w 671"/>
                    <a:gd name="T11" fmla="*/ 36 h 989"/>
                    <a:gd name="T12" fmla="*/ 35 w 671"/>
                    <a:gd name="T13" fmla="*/ 0 h 98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671" h="989">
                      <a:moveTo>
                        <a:pt x="35" y="0"/>
                      </a:moveTo>
                      <a:cubicBezTo>
                        <a:pt x="671" y="0"/>
                        <a:pt x="671" y="0"/>
                        <a:pt x="671" y="0"/>
                      </a:cubicBezTo>
                      <a:cubicBezTo>
                        <a:pt x="671" y="989"/>
                        <a:pt x="671" y="989"/>
                        <a:pt x="671" y="989"/>
                      </a:cubicBezTo>
                      <a:cubicBezTo>
                        <a:pt x="35" y="989"/>
                        <a:pt x="35" y="989"/>
                        <a:pt x="35" y="989"/>
                      </a:cubicBezTo>
                      <a:cubicBezTo>
                        <a:pt x="16" y="989"/>
                        <a:pt x="0" y="973"/>
                        <a:pt x="0" y="954"/>
                      </a:cubicBezTo>
                      <a:cubicBezTo>
                        <a:pt x="0" y="36"/>
                        <a:pt x="0" y="36"/>
                        <a:pt x="0" y="36"/>
                      </a:cubicBezTo>
                      <a:cubicBezTo>
                        <a:pt x="0" y="16"/>
                        <a:pt x="16" y="0"/>
                        <a:pt x="35" y="0"/>
                      </a:cubicBezTo>
                      <a:close/>
                    </a:path>
                  </a:pathLst>
                </a:custGeom>
                <a:solidFill>
                  <a:sysClr val="windowText" lastClr="000000">
                    <a:lumMod val="65000"/>
                    <a:lumOff val="35000"/>
                  </a:sys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1218987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IN" sz="24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</a:endParaRPr>
                </a:p>
              </p:txBody>
            </p:sp>
            <p:sp>
              <p:nvSpPr>
                <p:cNvPr id="528" name="Freeform 52">
                  <a:extLst>
                    <a:ext uri="{FF2B5EF4-FFF2-40B4-BE49-F238E27FC236}">
                      <a16:creationId xmlns="" xmlns:a16="http://schemas.microsoft.com/office/drawing/2014/main" id="{86AD080C-5C66-43AB-8571-D5DCE5B67CB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146175" y="1704975"/>
                  <a:ext cx="912813" cy="2579688"/>
                </a:xfrm>
                <a:custGeom>
                  <a:avLst/>
                  <a:gdLst>
                    <a:gd name="T0" fmla="*/ 391 w 424"/>
                    <a:gd name="T1" fmla="*/ 1201 h 1201"/>
                    <a:gd name="T2" fmla="*/ 423 w 424"/>
                    <a:gd name="T3" fmla="*/ 1166 h 1201"/>
                    <a:gd name="T4" fmla="*/ 423 w 424"/>
                    <a:gd name="T5" fmla="*/ 36 h 1201"/>
                    <a:gd name="T6" fmla="*/ 388 w 424"/>
                    <a:gd name="T7" fmla="*/ 0 h 1201"/>
                    <a:gd name="T8" fmla="*/ 35 w 424"/>
                    <a:gd name="T9" fmla="*/ 0 h 1201"/>
                    <a:gd name="T10" fmla="*/ 0 w 424"/>
                    <a:gd name="T11" fmla="*/ 36 h 1201"/>
                    <a:gd name="T12" fmla="*/ 0 w 424"/>
                    <a:gd name="T13" fmla="*/ 1201 h 120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424" h="1201">
                      <a:moveTo>
                        <a:pt x="391" y="1201"/>
                      </a:moveTo>
                      <a:cubicBezTo>
                        <a:pt x="410" y="1200"/>
                        <a:pt x="424" y="1184"/>
                        <a:pt x="423" y="1166"/>
                      </a:cubicBezTo>
                      <a:cubicBezTo>
                        <a:pt x="423" y="36"/>
                        <a:pt x="423" y="36"/>
                        <a:pt x="423" y="36"/>
                      </a:cubicBezTo>
                      <a:cubicBezTo>
                        <a:pt x="423" y="16"/>
                        <a:pt x="408" y="0"/>
                        <a:pt x="388" y="0"/>
                      </a:cubicBezTo>
                      <a:cubicBezTo>
                        <a:pt x="35" y="0"/>
                        <a:pt x="35" y="0"/>
                        <a:pt x="35" y="0"/>
                      </a:cubicBezTo>
                      <a:cubicBezTo>
                        <a:pt x="15" y="0"/>
                        <a:pt x="0" y="16"/>
                        <a:pt x="0" y="36"/>
                      </a:cubicBezTo>
                      <a:cubicBezTo>
                        <a:pt x="0" y="1201"/>
                        <a:pt x="0" y="1201"/>
                        <a:pt x="0" y="1201"/>
                      </a:cubicBezTo>
                    </a:path>
                  </a:pathLst>
                </a:custGeom>
                <a:solidFill>
                  <a:sysClr val="window" lastClr="FFFFFF">
                    <a:lumMod val="50000"/>
                  </a:sys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1218987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IN" sz="24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</a:endParaRPr>
                </a:p>
              </p:txBody>
            </p:sp>
            <p:sp>
              <p:nvSpPr>
                <p:cNvPr id="529" name="Freeform 53">
                  <a:extLst>
                    <a:ext uri="{FF2B5EF4-FFF2-40B4-BE49-F238E27FC236}">
                      <a16:creationId xmlns="" xmlns:a16="http://schemas.microsoft.com/office/drawing/2014/main" id="{8A64124D-70B8-43C8-8486-875A1055AE8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362200" y="2160588"/>
                  <a:ext cx="1063625" cy="2124075"/>
                </a:xfrm>
                <a:custGeom>
                  <a:avLst/>
                  <a:gdLst>
                    <a:gd name="T0" fmla="*/ 494 w 494"/>
                    <a:gd name="T1" fmla="*/ 36 h 989"/>
                    <a:gd name="T2" fmla="*/ 494 w 494"/>
                    <a:gd name="T3" fmla="*/ 989 h 989"/>
                    <a:gd name="T4" fmla="*/ 35 w 494"/>
                    <a:gd name="T5" fmla="*/ 989 h 989"/>
                    <a:gd name="T6" fmla="*/ 0 w 494"/>
                    <a:gd name="T7" fmla="*/ 954 h 989"/>
                    <a:gd name="T8" fmla="*/ 0 w 494"/>
                    <a:gd name="T9" fmla="*/ 36 h 989"/>
                    <a:gd name="T10" fmla="*/ 35 w 494"/>
                    <a:gd name="T11" fmla="*/ 0 h 989"/>
                    <a:gd name="T12" fmla="*/ 459 w 494"/>
                    <a:gd name="T13" fmla="*/ 0 h 989"/>
                    <a:gd name="T14" fmla="*/ 494 w 494"/>
                    <a:gd name="T15" fmla="*/ 36 h 98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494" h="989">
                      <a:moveTo>
                        <a:pt x="494" y="36"/>
                      </a:moveTo>
                      <a:cubicBezTo>
                        <a:pt x="494" y="989"/>
                        <a:pt x="494" y="989"/>
                        <a:pt x="494" y="989"/>
                      </a:cubicBezTo>
                      <a:cubicBezTo>
                        <a:pt x="35" y="989"/>
                        <a:pt x="35" y="989"/>
                        <a:pt x="35" y="989"/>
                      </a:cubicBezTo>
                      <a:cubicBezTo>
                        <a:pt x="15" y="989"/>
                        <a:pt x="0" y="973"/>
                        <a:pt x="0" y="954"/>
                      </a:cubicBezTo>
                      <a:cubicBezTo>
                        <a:pt x="0" y="36"/>
                        <a:pt x="0" y="36"/>
                        <a:pt x="0" y="36"/>
                      </a:cubicBezTo>
                      <a:cubicBezTo>
                        <a:pt x="0" y="16"/>
                        <a:pt x="15" y="0"/>
                        <a:pt x="35" y="0"/>
                      </a:cubicBezTo>
                      <a:cubicBezTo>
                        <a:pt x="459" y="0"/>
                        <a:pt x="459" y="0"/>
                        <a:pt x="459" y="0"/>
                      </a:cubicBezTo>
                      <a:cubicBezTo>
                        <a:pt x="478" y="0"/>
                        <a:pt x="494" y="16"/>
                        <a:pt x="494" y="36"/>
                      </a:cubicBezTo>
                      <a:close/>
                    </a:path>
                  </a:pathLst>
                </a:custGeom>
                <a:solidFill>
                  <a:sysClr val="windowText" lastClr="000000">
                    <a:lumMod val="65000"/>
                    <a:lumOff val="35000"/>
                  </a:sys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1218987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IN" sz="24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</a:endParaRPr>
                </a:p>
              </p:txBody>
            </p:sp>
            <p:sp>
              <p:nvSpPr>
                <p:cNvPr id="530" name="Freeform 54">
                  <a:extLst>
                    <a:ext uri="{FF2B5EF4-FFF2-40B4-BE49-F238E27FC236}">
                      <a16:creationId xmlns="" xmlns:a16="http://schemas.microsoft.com/office/drawing/2014/main" id="{595FC654-F8F6-44D0-82F9-3BC24E82EE4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557463" y="4763"/>
                  <a:ext cx="677863" cy="412750"/>
                </a:xfrm>
                <a:custGeom>
                  <a:avLst/>
                  <a:gdLst>
                    <a:gd name="T0" fmla="*/ 135 w 315"/>
                    <a:gd name="T1" fmla="*/ 12 h 192"/>
                    <a:gd name="T2" fmla="*/ 5 w 315"/>
                    <a:gd name="T3" fmla="*/ 163 h 192"/>
                    <a:gd name="T4" fmla="*/ 3 w 315"/>
                    <a:gd name="T5" fmla="*/ 182 h 192"/>
                    <a:gd name="T6" fmla="*/ 19 w 315"/>
                    <a:gd name="T7" fmla="*/ 192 h 192"/>
                    <a:gd name="T8" fmla="*/ 296 w 315"/>
                    <a:gd name="T9" fmla="*/ 192 h 192"/>
                    <a:gd name="T10" fmla="*/ 312 w 315"/>
                    <a:gd name="T11" fmla="*/ 182 h 192"/>
                    <a:gd name="T12" fmla="*/ 310 w 315"/>
                    <a:gd name="T13" fmla="*/ 163 h 192"/>
                    <a:gd name="T14" fmla="*/ 189 w 315"/>
                    <a:gd name="T15" fmla="*/ 13 h 192"/>
                    <a:gd name="T16" fmla="*/ 162 w 315"/>
                    <a:gd name="T17" fmla="*/ 0 h 192"/>
                    <a:gd name="T18" fmla="*/ 135 w 315"/>
                    <a:gd name="T19" fmla="*/ 12 h 19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315" h="192">
                      <a:moveTo>
                        <a:pt x="135" y="12"/>
                      </a:moveTo>
                      <a:cubicBezTo>
                        <a:pt x="5" y="163"/>
                        <a:pt x="5" y="163"/>
                        <a:pt x="5" y="163"/>
                      </a:cubicBezTo>
                      <a:cubicBezTo>
                        <a:pt x="1" y="168"/>
                        <a:pt x="0" y="176"/>
                        <a:pt x="3" y="182"/>
                      </a:cubicBezTo>
                      <a:cubicBezTo>
                        <a:pt x="6" y="188"/>
                        <a:pt x="12" y="192"/>
                        <a:pt x="19" y="192"/>
                      </a:cubicBezTo>
                      <a:cubicBezTo>
                        <a:pt x="296" y="192"/>
                        <a:pt x="296" y="192"/>
                        <a:pt x="296" y="192"/>
                      </a:cubicBezTo>
                      <a:cubicBezTo>
                        <a:pt x="303" y="192"/>
                        <a:pt x="309" y="188"/>
                        <a:pt x="312" y="182"/>
                      </a:cubicBezTo>
                      <a:cubicBezTo>
                        <a:pt x="315" y="176"/>
                        <a:pt x="314" y="169"/>
                        <a:pt x="310" y="163"/>
                      </a:cubicBezTo>
                      <a:cubicBezTo>
                        <a:pt x="189" y="13"/>
                        <a:pt x="189" y="13"/>
                        <a:pt x="189" y="13"/>
                      </a:cubicBezTo>
                      <a:cubicBezTo>
                        <a:pt x="183" y="5"/>
                        <a:pt x="173" y="0"/>
                        <a:pt x="162" y="0"/>
                      </a:cubicBezTo>
                      <a:cubicBezTo>
                        <a:pt x="152" y="0"/>
                        <a:pt x="142" y="4"/>
                        <a:pt x="135" y="12"/>
                      </a:cubicBezTo>
                      <a:close/>
                    </a:path>
                  </a:pathLst>
                </a:custGeom>
                <a:solidFill>
                  <a:sysClr val="window" lastClr="FFFFFF">
                    <a:lumMod val="50000"/>
                  </a:sys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1218987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IN" sz="24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</a:endParaRPr>
                </a:p>
              </p:txBody>
            </p:sp>
            <p:sp>
              <p:nvSpPr>
                <p:cNvPr id="531" name="Freeform 55">
                  <a:extLst>
                    <a:ext uri="{FF2B5EF4-FFF2-40B4-BE49-F238E27FC236}">
                      <a16:creationId xmlns="" xmlns:a16="http://schemas.microsoft.com/office/drawing/2014/main" id="{EFB20E3C-9FE7-4775-BB6B-691A4449A2A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374775" y="1933575"/>
                  <a:ext cx="150813" cy="304800"/>
                </a:xfrm>
                <a:custGeom>
                  <a:avLst/>
                  <a:gdLst>
                    <a:gd name="T0" fmla="*/ 35 w 70"/>
                    <a:gd name="T1" fmla="*/ 142 h 142"/>
                    <a:gd name="T2" fmla="*/ 0 w 70"/>
                    <a:gd name="T3" fmla="*/ 106 h 142"/>
                    <a:gd name="T4" fmla="*/ 0 w 70"/>
                    <a:gd name="T5" fmla="*/ 36 h 142"/>
                    <a:gd name="T6" fmla="*/ 35 w 70"/>
                    <a:gd name="T7" fmla="*/ 0 h 142"/>
                    <a:gd name="T8" fmla="*/ 70 w 70"/>
                    <a:gd name="T9" fmla="*/ 36 h 142"/>
                    <a:gd name="T10" fmla="*/ 70 w 70"/>
                    <a:gd name="T11" fmla="*/ 106 h 142"/>
                    <a:gd name="T12" fmla="*/ 35 w 70"/>
                    <a:gd name="T13" fmla="*/ 142 h 14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70" h="142">
                      <a:moveTo>
                        <a:pt x="35" y="142"/>
                      </a:moveTo>
                      <a:cubicBezTo>
                        <a:pt x="15" y="142"/>
                        <a:pt x="0" y="126"/>
                        <a:pt x="0" y="106"/>
                      </a:cubicBezTo>
                      <a:cubicBezTo>
                        <a:pt x="0" y="36"/>
                        <a:pt x="0" y="36"/>
                        <a:pt x="0" y="36"/>
                      </a:cubicBezTo>
                      <a:cubicBezTo>
                        <a:pt x="0" y="16"/>
                        <a:pt x="15" y="0"/>
                        <a:pt x="35" y="0"/>
                      </a:cubicBezTo>
                      <a:cubicBezTo>
                        <a:pt x="54" y="0"/>
                        <a:pt x="70" y="16"/>
                        <a:pt x="70" y="36"/>
                      </a:cubicBezTo>
                      <a:cubicBezTo>
                        <a:pt x="70" y="106"/>
                        <a:pt x="70" y="106"/>
                        <a:pt x="70" y="106"/>
                      </a:cubicBezTo>
                      <a:cubicBezTo>
                        <a:pt x="70" y="126"/>
                        <a:pt x="54" y="142"/>
                        <a:pt x="35" y="14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1218987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IN" sz="24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</a:endParaRPr>
                </a:p>
              </p:txBody>
            </p:sp>
            <p:sp>
              <p:nvSpPr>
                <p:cNvPr id="532" name="Freeform 56">
                  <a:extLst>
                    <a:ext uri="{FF2B5EF4-FFF2-40B4-BE49-F238E27FC236}">
                      <a16:creationId xmlns="" xmlns:a16="http://schemas.microsoft.com/office/drawing/2014/main" id="{9728CC22-4454-40BE-9E48-6DED38B55B0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677988" y="1933575"/>
                  <a:ext cx="150813" cy="304800"/>
                </a:xfrm>
                <a:custGeom>
                  <a:avLst/>
                  <a:gdLst>
                    <a:gd name="T0" fmla="*/ 35 w 70"/>
                    <a:gd name="T1" fmla="*/ 142 h 142"/>
                    <a:gd name="T2" fmla="*/ 0 w 70"/>
                    <a:gd name="T3" fmla="*/ 106 h 142"/>
                    <a:gd name="T4" fmla="*/ 0 w 70"/>
                    <a:gd name="T5" fmla="*/ 36 h 142"/>
                    <a:gd name="T6" fmla="*/ 35 w 70"/>
                    <a:gd name="T7" fmla="*/ 0 h 142"/>
                    <a:gd name="T8" fmla="*/ 70 w 70"/>
                    <a:gd name="T9" fmla="*/ 36 h 142"/>
                    <a:gd name="T10" fmla="*/ 70 w 70"/>
                    <a:gd name="T11" fmla="*/ 106 h 142"/>
                    <a:gd name="T12" fmla="*/ 35 w 70"/>
                    <a:gd name="T13" fmla="*/ 142 h 14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70" h="142">
                      <a:moveTo>
                        <a:pt x="35" y="142"/>
                      </a:moveTo>
                      <a:cubicBezTo>
                        <a:pt x="16" y="142"/>
                        <a:pt x="0" y="126"/>
                        <a:pt x="0" y="106"/>
                      </a:cubicBezTo>
                      <a:cubicBezTo>
                        <a:pt x="0" y="36"/>
                        <a:pt x="0" y="36"/>
                        <a:pt x="0" y="36"/>
                      </a:cubicBezTo>
                      <a:cubicBezTo>
                        <a:pt x="0" y="16"/>
                        <a:pt x="16" y="0"/>
                        <a:pt x="35" y="0"/>
                      </a:cubicBezTo>
                      <a:cubicBezTo>
                        <a:pt x="55" y="0"/>
                        <a:pt x="70" y="16"/>
                        <a:pt x="70" y="36"/>
                      </a:cubicBezTo>
                      <a:cubicBezTo>
                        <a:pt x="70" y="106"/>
                        <a:pt x="70" y="106"/>
                        <a:pt x="70" y="106"/>
                      </a:cubicBezTo>
                      <a:cubicBezTo>
                        <a:pt x="70" y="126"/>
                        <a:pt x="55" y="142"/>
                        <a:pt x="35" y="14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1218987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IN" sz="24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</a:endParaRPr>
                </a:p>
              </p:txBody>
            </p:sp>
            <p:sp>
              <p:nvSpPr>
                <p:cNvPr id="533" name="Freeform 57">
                  <a:extLst>
                    <a:ext uri="{FF2B5EF4-FFF2-40B4-BE49-F238E27FC236}">
                      <a16:creationId xmlns="" xmlns:a16="http://schemas.microsoft.com/office/drawing/2014/main" id="{45B84B80-4465-4942-AFA1-BC6886E096C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374775" y="2389188"/>
                  <a:ext cx="150813" cy="301625"/>
                </a:xfrm>
                <a:custGeom>
                  <a:avLst/>
                  <a:gdLst>
                    <a:gd name="T0" fmla="*/ 35 w 70"/>
                    <a:gd name="T1" fmla="*/ 141 h 141"/>
                    <a:gd name="T2" fmla="*/ 0 w 70"/>
                    <a:gd name="T3" fmla="*/ 106 h 141"/>
                    <a:gd name="T4" fmla="*/ 0 w 70"/>
                    <a:gd name="T5" fmla="*/ 36 h 141"/>
                    <a:gd name="T6" fmla="*/ 35 w 70"/>
                    <a:gd name="T7" fmla="*/ 0 h 141"/>
                    <a:gd name="T8" fmla="*/ 70 w 70"/>
                    <a:gd name="T9" fmla="*/ 36 h 141"/>
                    <a:gd name="T10" fmla="*/ 70 w 70"/>
                    <a:gd name="T11" fmla="*/ 106 h 141"/>
                    <a:gd name="T12" fmla="*/ 35 w 70"/>
                    <a:gd name="T13" fmla="*/ 141 h 14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70" h="141">
                      <a:moveTo>
                        <a:pt x="35" y="141"/>
                      </a:moveTo>
                      <a:cubicBezTo>
                        <a:pt x="15" y="141"/>
                        <a:pt x="0" y="126"/>
                        <a:pt x="0" y="106"/>
                      </a:cubicBezTo>
                      <a:cubicBezTo>
                        <a:pt x="0" y="36"/>
                        <a:pt x="0" y="36"/>
                        <a:pt x="0" y="36"/>
                      </a:cubicBezTo>
                      <a:cubicBezTo>
                        <a:pt x="0" y="16"/>
                        <a:pt x="15" y="0"/>
                        <a:pt x="35" y="0"/>
                      </a:cubicBezTo>
                      <a:cubicBezTo>
                        <a:pt x="54" y="0"/>
                        <a:pt x="70" y="16"/>
                        <a:pt x="70" y="36"/>
                      </a:cubicBezTo>
                      <a:cubicBezTo>
                        <a:pt x="70" y="106"/>
                        <a:pt x="70" y="106"/>
                        <a:pt x="70" y="106"/>
                      </a:cubicBezTo>
                      <a:cubicBezTo>
                        <a:pt x="70" y="126"/>
                        <a:pt x="54" y="141"/>
                        <a:pt x="35" y="14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1218987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IN" sz="24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</a:endParaRPr>
                </a:p>
              </p:txBody>
            </p:sp>
            <p:sp>
              <p:nvSpPr>
                <p:cNvPr id="534" name="Freeform 58">
                  <a:extLst>
                    <a:ext uri="{FF2B5EF4-FFF2-40B4-BE49-F238E27FC236}">
                      <a16:creationId xmlns="" xmlns:a16="http://schemas.microsoft.com/office/drawing/2014/main" id="{47520FEF-4FCE-41E9-B066-83807AC71F5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677988" y="2389188"/>
                  <a:ext cx="150813" cy="301625"/>
                </a:xfrm>
                <a:custGeom>
                  <a:avLst/>
                  <a:gdLst>
                    <a:gd name="T0" fmla="*/ 35 w 70"/>
                    <a:gd name="T1" fmla="*/ 141 h 141"/>
                    <a:gd name="T2" fmla="*/ 0 w 70"/>
                    <a:gd name="T3" fmla="*/ 106 h 141"/>
                    <a:gd name="T4" fmla="*/ 0 w 70"/>
                    <a:gd name="T5" fmla="*/ 36 h 141"/>
                    <a:gd name="T6" fmla="*/ 35 w 70"/>
                    <a:gd name="T7" fmla="*/ 0 h 141"/>
                    <a:gd name="T8" fmla="*/ 70 w 70"/>
                    <a:gd name="T9" fmla="*/ 36 h 141"/>
                    <a:gd name="T10" fmla="*/ 70 w 70"/>
                    <a:gd name="T11" fmla="*/ 106 h 141"/>
                    <a:gd name="T12" fmla="*/ 35 w 70"/>
                    <a:gd name="T13" fmla="*/ 141 h 14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70" h="141">
                      <a:moveTo>
                        <a:pt x="35" y="141"/>
                      </a:moveTo>
                      <a:cubicBezTo>
                        <a:pt x="16" y="141"/>
                        <a:pt x="0" y="126"/>
                        <a:pt x="0" y="106"/>
                      </a:cubicBezTo>
                      <a:cubicBezTo>
                        <a:pt x="0" y="36"/>
                        <a:pt x="0" y="36"/>
                        <a:pt x="0" y="36"/>
                      </a:cubicBezTo>
                      <a:cubicBezTo>
                        <a:pt x="0" y="16"/>
                        <a:pt x="16" y="0"/>
                        <a:pt x="35" y="0"/>
                      </a:cubicBezTo>
                      <a:cubicBezTo>
                        <a:pt x="55" y="0"/>
                        <a:pt x="70" y="16"/>
                        <a:pt x="70" y="36"/>
                      </a:cubicBezTo>
                      <a:cubicBezTo>
                        <a:pt x="70" y="106"/>
                        <a:pt x="70" y="106"/>
                        <a:pt x="70" y="106"/>
                      </a:cubicBezTo>
                      <a:cubicBezTo>
                        <a:pt x="70" y="126"/>
                        <a:pt x="55" y="141"/>
                        <a:pt x="35" y="14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1218987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IN" sz="24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</a:endParaRPr>
                </a:p>
              </p:txBody>
            </p:sp>
            <p:sp>
              <p:nvSpPr>
                <p:cNvPr id="535" name="Freeform 59">
                  <a:extLst>
                    <a:ext uri="{FF2B5EF4-FFF2-40B4-BE49-F238E27FC236}">
                      <a16:creationId xmlns="" xmlns:a16="http://schemas.microsoft.com/office/drawing/2014/main" id="{7954A0DE-9B9B-45EC-BC6D-3ED3464FABC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374775" y="2843213"/>
                  <a:ext cx="150813" cy="303213"/>
                </a:xfrm>
                <a:custGeom>
                  <a:avLst/>
                  <a:gdLst>
                    <a:gd name="T0" fmla="*/ 35 w 70"/>
                    <a:gd name="T1" fmla="*/ 141 h 141"/>
                    <a:gd name="T2" fmla="*/ 0 w 70"/>
                    <a:gd name="T3" fmla="*/ 106 h 141"/>
                    <a:gd name="T4" fmla="*/ 0 w 70"/>
                    <a:gd name="T5" fmla="*/ 35 h 141"/>
                    <a:gd name="T6" fmla="*/ 35 w 70"/>
                    <a:gd name="T7" fmla="*/ 0 h 141"/>
                    <a:gd name="T8" fmla="*/ 70 w 70"/>
                    <a:gd name="T9" fmla="*/ 35 h 141"/>
                    <a:gd name="T10" fmla="*/ 70 w 70"/>
                    <a:gd name="T11" fmla="*/ 106 h 141"/>
                    <a:gd name="T12" fmla="*/ 35 w 70"/>
                    <a:gd name="T13" fmla="*/ 141 h 14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70" h="141">
                      <a:moveTo>
                        <a:pt x="35" y="141"/>
                      </a:moveTo>
                      <a:cubicBezTo>
                        <a:pt x="15" y="141"/>
                        <a:pt x="0" y="126"/>
                        <a:pt x="0" y="106"/>
                      </a:cubicBezTo>
                      <a:cubicBezTo>
                        <a:pt x="0" y="35"/>
                        <a:pt x="0" y="35"/>
                        <a:pt x="0" y="35"/>
                      </a:cubicBezTo>
                      <a:cubicBezTo>
                        <a:pt x="0" y="16"/>
                        <a:pt x="15" y="0"/>
                        <a:pt x="35" y="0"/>
                      </a:cubicBezTo>
                      <a:cubicBezTo>
                        <a:pt x="54" y="0"/>
                        <a:pt x="70" y="16"/>
                        <a:pt x="70" y="35"/>
                      </a:cubicBezTo>
                      <a:cubicBezTo>
                        <a:pt x="70" y="106"/>
                        <a:pt x="70" y="106"/>
                        <a:pt x="70" y="106"/>
                      </a:cubicBezTo>
                      <a:cubicBezTo>
                        <a:pt x="70" y="126"/>
                        <a:pt x="54" y="141"/>
                        <a:pt x="35" y="14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1218987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IN" sz="24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</a:endParaRPr>
                </a:p>
              </p:txBody>
            </p:sp>
            <p:sp>
              <p:nvSpPr>
                <p:cNvPr id="536" name="Freeform 60">
                  <a:extLst>
                    <a:ext uri="{FF2B5EF4-FFF2-40B4-BE49-F238E27FC236}">
                      <a16:creationId xmlns="" xmlns:a16="http://schemas.microsoft.com/office/drawing/2014/main" id="{AC25A0D5-3600-47FB-847A-42F859836D3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677988" y="2843213"/>
                  <a:ext cx="150813" cy="303213"/>
                </a:xfrm>
                <a:custGeom>
                  <a:avLst/>
                  <a:gdLst>
                    <a:gd name="T0" fmla="*/ 35 w 70"/>
                    <a:gd name="T1" fmla="*/ 141 h 141"/>
                    <a:gd name="T2" fmla="*/ 0 w 70"/>
                    <a:gd name="T3" fmla="*/ 106 h 141"/>
                    <a:gd name="T4" fmla="*/ 0 w 70"/>
                    <a:gd name="T5" fmla="*/ 35 h 141"/>
                    <a:gd name="T6" fmla="*/ 35 w 70"/>
                    <a:gd name="T7" fmla="*/ 0 h 141"/>
                    <a:gd name="T8" fmla="*/ 70 w 70"/>
                    <a:gd name="T9" fmla="*/ 35 h 141"/>
                    <a:gd name="T10" fmla="*/ 70 w 70"/>
                    <a:gd name="T11" fmla="*/ 106 h 141"/>
                    <a:gd name="T12" fmla="*/ 35 w 70"/>
                    <a:gd name="T13" fmla="*/ 141 h 14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70" h="141">
                      <a:moveTo>
                        <a:pt x="35" y="141"/>
                      </a:moveTo>
                      <a:cubicBezTo>
                        <a:pt x="16" y="141"/>
                        <a:pt x="0" y="126"/>
                        <a:pt x="0" y="106"/>
                      </a:cubicBezTo>
                      <a:cubicBezTo>
                        <a:pt x="0" y="35"/>
                        <a:pt x="0" y="35"/>
                        <a:pt x="0" y="35"/>
                      </a:cubicBezTo>
                      <a:cubicBezTo>
                        <a:pt x="0" y="16"/>
                        <a:pt x="16" y="0"/>
                        <a:pt x="35" y="0"/>
                      </a:cubicBezTo>
                      <a:cubicBezTo>
                        <a:pt x="55" y="0"/>
                        <a:pt x="70" y="16"/>
                        <a:pt x="70" y="35"/>
                      </a:cubicBezTo>
                      <a:cubicBezTo>
                        <a:pt x="70" y="106"/>
                        <a:pt x="70" y="106"/>
                        <a:pt x="70" y="106"/>
                      </a:cubicBezTo>
                      <a:cubicBezTo>
                        <a:pt x="70" y="126"/>
                        <a:pt x="55" y="141"/>
                        <a:pt x="35" y="14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1218987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IN" sz="24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</a:endParaRPr>
                </a:p>
              </p:txBody>
            </p:sp>
            <p:sp>
              <p:nvSpPr>
                <p:cNvPr id="537" name="Freeform 61">
                  <a:extLst>
                    <a:ext uri="{FF2B5EF4-FFF2-40B4-BE49-F238E27FC236}">
                      <a16:creationId xmlns="" xmlns:a16="http://schemas.microsoft.com/office/drawing/2014/main" id="{A7416D14-C877-4E42-9E71-DADA74BD950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374775" y="3298825"/>
                  <a:ext cx="150813" cy="303213"/>
                </a:xfrm>
                <a:custGeom>
                  <a:avLst/>
                  <a:gdLst>
                    <a:gd name="T0" fmla="*/ 35 w 70"/>
                    <a:gd name="T1" fmla="*/ 141 h 141"/>
                    <a:gd name="T2" fmla="*/ 0 w 70"/>
                    <a:gd name="T3" fmla="*/ 106 h 141"/>
                    <a:gd name="T4" fmla="*/ 0 w 70"/>
                    <a:gd name="T5" fmla="*/ 35 h 141"/>
                    <a:gd name="T6" fmla="*/ 35 w 70"/>
                    <a:gd name="T7" fmla="*/ 0 h 141"/>
                    <a:gd name="T8" fmla="*/ 70 w 70"/>
                    <a:gd name="T9" fmla="*/ 35 h 141"/>
                    <a:gd name="T10" fmla="*/ 70 w 70"/>
                    <a:gd name="T11" fmla="*/ 106 h 141"/>
                    <a:gd name="T12" fmla="*/ 35 w 70"/>
                    <a:gd name="T13" fmla="*/ 141 h 14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70" h="141">
                      <a:moveTo>
                        <a:pt x="35" y="141"/>
                      </a:moveTo>
                      <a:cubicBezTo>
                        <a:pt x="15" y="141"/>
                        <a:pt x="0" y="125"/>
                        <a:pt x="0" y="106"/>
                      </a:cubicBezTo>
                      <a:cubicBezTo>
                        <a:pt x="0" y="35"/>
                        <a:pt x="0" y="35"/>
                        <a:pt x="0" y="35"/>
                      </a:cubicBezTo>
                      <a:cubicBezTo>
                        <a:pt x="0" y="16"/>
                        <a:pt x="15" y="0"/>
                        <a:pt x="35" y="0"/>
                      </a:cubicBezTo>
                      <a:cubicBezTo>
                        <a:pt x="54" y="0"/>
                        <a:pt x="70" y="16"/>
                        <a:pt x="70" y="35"/>
                      </a:cubicBezTo>
                      <a:cubicBezTo>
                        <a:pt x="70" y="106"/>
                        <a:pt x="70" y="106"/>
                        <a:pt x="70" y="106"/>
                      </a:cubicBezTo>
                      <a:cubicBezTo>
                        <a:pt x="70" y="125"/>
                        <a:pt x="54" y="141"/>
                        <a:pt x="35" y="14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1218987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IN" sz="24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</a:endParaRPr>
                </a:p>
              </p:txBody>
            </p:sp>
            <p:sp>
              <p:nvSpPr>
                <p:cNvPr id="538" name="Freeform 62">
                  <a:extLst>
                    <a:ext uri="{FF2B5EF4-FFF2-40B4-BE49-F238E27FC236}">
                      <a16:creationId xmlns="" xmlns:a16="http://schemas.microsoft.com/office/drawing/2014/main" id="{1B518CFF-47D2-457F-9ABA-2573E11EE0C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677988" y="3298825"/>
                  <a:ext cx="150813" cy="303213"/>
                </a:xfrm>
                <a:custGeom>
                  <a:avLst/>
                  <a:gdLst>
                    <a:gd name="T0" fmla="*/ 35 w 70"/>
                    <a:gd name="T1" fmla="*/ 141 h 141"/>
                    <a:gd name="T2" fmla="*/ 0 w 70"/>
                    <a:gd name="T3" fmla="*/ 106 h 141"/>
                    <a:gd name="T4" fmla="*/ 0 w 70"/>
                    <a:gd name="T5" fmla="*/ 35 h 141"/>
                    <a:gd name="T6" fmla="*/ 35 w 70"/>
                    <a:gd name="T7" fmla="*/ 0 h 141"/>
                    <a:gd name="T8" fmla="*/ 70 w 70"/>
                    <a:gd name="T9" fmla="*/ 35 h 141"/>
                    <a:gd name="T10" fmla="*/ 70 w 70"/>
                    <a:gd name="T11" fmla="*/ 106 h 141"/>
                    <a:gd name="T12" fmla="*/ 35 w 70"/>
                    <a:gd name="T13" fmla="*/ 141 h 14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70" h="141">
                      <a:moveTo>
                        <a:pt x="35" y="141"/>
                      </a:moveTo>
                      <a:cubicBezTo>
                        <a:pt x="16" y="141"/>
                        <a:pt x="0" y="125"/>
                        <a:pt x="0" y="106"/>
                      </a:cubicBezTo>
                      <a:cubicBezTo>
                        <a:pt x="0" y="35"/>
                        <a:pt x="0" y="35"/>
                        <a:pt x="0" y="35"/>
                      </a:cubicBezTo>
                      <a:cubicBezTo>
                        <a:pt x="0" y="16"/>
                        <a:pt x="16" y="0"/>
                        <a:pt x="35" y="0"/>
                      </a:cubicBezTo>
                      <a:cubicBezTo>
                        <a:pt x="55" y="0"/>
                        <a:pt x="70" y="16"/>
                        <a:pt x="70" y="35"/>
                      </a:cubicBezTo>
                      <a:cubicBezTo>
                        <a:pt x="70" y="106"/>
                        <a:pt x="70" y="106"/>
                        <a:pt x="70" y="106"/>
                      </a:cubicBezTo>
                      <a:cubicBezTo>
                        <a:pt x="70" y="125"/>
                        <a:pt x="55" y="141"/>
                        <a:pt x="35" y="14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1218987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IN" sz="24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</a:endParaRPr>
                </a:p>
              </p:txBody>
            </p:sp>
            <p:sp>
              <p:nvSpPr>
                <p:cNvPr id="539" name="Freeform 63">
                  <a:extLst>
                    <a:ext uri="{FF2B5EF4-FFF2-40B4-BE49-F238E27FC236}">
                      <a16:creationId xmlns="" xmlns:a16="http://schemas.microsoft.com/office/drawing/2014/main" id="{D808793E-9B3C-4F8A-86E6-B50993578E8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374775" y="3754438"/>
                  <a:ext cx="150813" cy="301625"/>
                </a:xfrm>
                <a:custGeom>
                  <a:avLst/>
                  <a:gdLst>
                    <a:gd name="T0" fmla="*/ 35 w 70"/>
                    <a:gd name="T1" fmla="*/ 141 h 141"/>
                    <a:gd name="T2" fmla="*/ 0 w 70"/>
                    <a:gd name="T3" fmla="*/ 106 h 141"/>
                    <a:gd name="T4" fmla="*/ 0 w 70"/>
                    <a:gd name="T5" fmla="*/ 35 h 141"/>
                    <a:gd name="T6" fmla="*/ 35 w 70"/>
                    <a:gd name="T7" fmla="*/ 0 h 141"/>
                    <a:gd name="T8" fmla="*/ 70 w 70"/>
                    <a:gd name="T9" fmla="*/ 35 h 141"/>
                    <a:gd name="T10" fmla="*/ 70 w 70"/>
                    <a:gd name="T11" fmla="*/ 106 h 141"/>
                    <a:gd name="T12" fmla="*/ 35 w 70"/>
                    <a:gd name="T13" fmla="*/ 141 h 14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70" h="141">
                      <a:moveTo>
                        <a:pt x="35" y="141"/>
                      </a:moveTo>
                      <a:cubicBezTo>
                        <a:pt x="15" y="141"/>
                        <a:pt x="0" y="125"/>
                        <a:pt x="0" y="106"/>
                      </a:cubicBezTo>
                      <a:cubicBezTo>
                        <a:pt x="0" y="35"/>
                        <a:pt x="0" y="35"/>
                        <a:pt x="0" y="35"/>
                      </a:cubicBezTo>
                      <a:cubicBezTo>
                        <a:pt x="0" y="16"/>
                        <a:pt x="15" y="0"/>
                        <a:pt x="35" y="0"/>
                      </a:cubicBezTo>
                      <a:cubicBezTo>
                        <a:pt x="54" y="0"/>
                        <a:pt x="70" y="16"/>
                        <a:pt x="70" y="35"/>
                      </a:cubicBezTo>
                      <a:cubicBezTo>
                        <a:pt x="70" y="106"/>
                        <a:pt x="70" y="106"/>
                        <a:pt x="70" y="106"/>
                      </a:cubicBezTo>
                      <a:cubicBezTo>
                        <a:pt x="70" y="125"/>
                        <a:pt x="54" y="141"/>
                        <a:pt x="35" y="14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1218987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IN" sz="24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</a:endParaRPr>
                </a:p>
              </p:txBody>
            </p:sp>
            <p:sp>
              <p:nvSpPr>
                <p:cNvPr id="540" name="Freeform 64">
                  <a:extLst>
                    <a:ext uri="{FF2B5EF4-FFF2-40B4-BE49-F238E27FC236}">
                      <a16:creationId xmlns="" xmlns:a16="http://schemas.microsoft.com/office/drawing/2014/main" id="{0692F520-C1C0-4CF2-95C3-088E054368E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677988" y="3754438"/>
                  <a:ext cx="150813" cy="301625"/>
                </a:xfrm>
                <a:custGeom>
                  <a:avLst/>
                  <a:gdLst>
                    <a:gd name="T0" fmla="*/ 35 w 70"/>
                    <a:gd name="T1" fmla="*/ 141 h 141"/>
                    <a:gd name="T2" fmla="*/ 0 w 70"/>
                    <a:gd name="T3" fmla="*/ 106 h 141"/>
                    <a:gd name="T4" fmla="*/ 0 w 70"/>
                    <a:gd name="T5" fmla="*/ 35 h 141"/>
                    <a:gd name="T6" fmla="*/ 35 w 70"/>
                    <a:gd name="T7" fmla="*/ 0 h 141"/>
                    <a:gd name="T8" fmla="*/ 70 w 70"/>
                    <a:gd name="T9" fmla="*/ 35 h 141"/>
                    <a:gd name="T10" fmla="*/ 70 w 70"/>
                    <a:gd name="T11" fmla="*/ 106 h 141"/>
                    <a:gd name="T12" fmla="*/ 35 w 70"/>
                    <a:gd name="T13" fmla="*/ 141 h 14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70" h="141">
                      <a:moveTo>
                        <a:pt x="35" y="141"/>
                      </a:moveTo>
                      <a:cubicBezTo>
                        <a:pt x="16" y="141"/>
                        <a:pt x="0" y="125"/>
                        <a:pt x="0" y="106"/>
                      </a:cubicBezTo>
                      <a:cubicBezTo>
                        <a:pt x="0" y="35"/>
                        <a:pt x="0" y="35"/>
                        <a:pt x="0" y="35"/>
                      </a:cubicBezTo>
                      <a:cubicBezTo>
                        <a:pt x="0" y="16"/>
                        <a:pt x="16" y="0"/>
                        <a:pt x="35" y="0"/>
                      </a:cubicBezTo>
                      <a:cubicBezTo>
                        <a:pt x="55" y="0"/>
                        <a:pt x="70" y="16"/>
                        <a:pt x="70" y="35"/>
                      </a:cubicBezTo>
                      <a:cubicBezTo>
                        <a:pt x="70" y="106"/>
                        <a:pt x="70" y="106"/>
                        <a:pt x="70" y="106"/>
                      </a:cubicBezTo>
                      <a:cubicBezTo>
                        <a:pt x="70" y="125"/>
                        <a:pt x="55" y="141"/>
                        <a:pt x="35" y="14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1218987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IN" sz="24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</a:endParaRPr>
                </a:p>
              </p:txBody>
            </p:sp>
            <p:sp>
              <p:nvSpPr>
                <p:cNvPr id="541" name="Freeform 65">
                  <a:extLst>
                    <a:ext uri="{FF2B5EF4-FFF2-40B4-BE49-F238E27FC236}">
                      <a16:creationId xmlns="" xmlns:a16="http://schemas.microsoft.com/office/drawing/2014/main" id="{A76B675E-2A4C-4944-A7B6-11C47AFAEA3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590800" y="2389188"/>
                  <a:ext cx="150813" cy="301625"/>
                </a:xfrm>
                <a:custGeom>
                  <a:avLst/>
                  <a:gdLst>
                    <a:gd name="T0" fmla="*/ 35 w 70"/>
                    <a:gd name="T1" fmla="*/ 141 h 141"/>
                    <a:gd name="T2" fmla="*/ 0 w 70"/>
                    <a:gd name="T3" fmla="*/ 106 h 141"/>
                    <a:gd name="T4" fmla="*/ 0 w 70"/>
                    <a:gd name="T5" fmla="*/ 36 h 141"/>
                    <a:gd name="T6" fmla="*/ 35 w 70"/>
                    <a:gd name="T7" fmla="*/ 0 h 141"/>
                    <a:gd name="T8" fmla="*/ 70 w 70"/>
                    <a:gd name="T9" fmla="*/ 36 h 141"/>
                    <a:gd name="T10" fmla="*/ 70 w 70"/>
                    <a:gd name="T11" fmla="*/ 106 h 141"/>
                    <a:gd name="T12" fmla="*/ 35 w 70"/>
                    <a:gd name="T13" fmla="*/ 141 h 14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70" h="141">
                      <a:moveTo>
                        <a:pt x="35" y="141"/>
                      </a:moveTo>
                      <a:cubicBezTo>
                        <a:pt x="15" y="141"/>
                        <a:pt x="0" y="126"/>
                        <a:pt x="0" y="106"/>
                      </a:cubicBezTo>
                      <a:cubicBezTo>
                        <a:pt x="0" y="36"/>
                        <a:pt x="0" y="36"/>
                        <a:pt x="0" y="36"/>
                      </a:cubicBezTo>
                      <a:cubicBezTo>
                        <a:pt x="0" y="16"/>
                        <a:pt x="15" y="0"/>
                        <a:pt x="35" y="0"/>
                      </a:cubicBezTo>
                      <a:cubicBezTo>
                        <a:pt x="54" y="0"/>
                        <a:pt x="70" y="16"/>
                        <a:pt x="70" y="36"/>
                      </a:cubicBezTo>
                      <a:cubicBezTo>
                        <a:pt x="70" y="106"/>
                        <a:pt x="70" y="106"/>
                        <a:pt x="70" y="106"/>
                      </a:cubicBezTo>
                      <a:cubicBezTo>
                        <a:pt x="70" y="126"/>
                        <a:pt x="54" y="141"/>
                        <a:pt x="35" y="14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1218987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IN" sz="24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</a:endParaRPr>
                </a:p>
              </p:txBody>
            </p:sp>
            <p:sp>
              <p:nvSpPr>
                <p:cNvPr id="542" name="Freeform 66">
                  <a:extLst>
                    <a:ext uri="{FF2B5EF4-FFF2-40B4-BE49-F238E27FC236}">
                      <a16:creationId xmlns="" xmlns:a16="http://schemas.microsoft.com/office/drawing/2014/main" id="{C4470775-E150-4FE0-9DD6-D452B8FEA27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817813" y="1630363"/>
                  <a:ext cx="152400" cy="303213"/>
                </a:xfrm>
                <a:custGeom>
                  <a:avLst/>
                  <a:gdLst>
                    <a:gd name="T0" fmla="*/ 36 w 71"/>
                    <a:gd name="T1" fmla="*/ 141 h 141"/>
                    <a:gd name="T2" fmla="*/ 0 w 71"/>
                    <a:gd name="T3" fmla="*/ 106 h 141"/>
                    <a:gd name="T4" fmla="*/ 0 w 71"/>
                    <a:gd name="T5" fmla="*/ 35 h 141"/>
                    <a:gd name="T6" fmla="*/ 36 w 71"/>
                    <a:gd name="T7" fmla="*/ 0 h 141"/>
                    <a:gd name="T8" fmla="*/ 71 w 71"/>
                    <a:gd name="T9" fmla="*/ 35 h 141"/>
                    <a:gd name="T10" fmla="*/ 71 w 71"/>
                    <a:gd name="T11" fmla="*/ 106 h 141"/>
                    <a:gd name="T12" fmla="*/ 36 w 71"/>
                    <a:gd name="T13" fmla="*/ 141 h 14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71" h="141">
                      <a:moveTo>
                        <a:pt x="36" y="141"/>
                      </a:moveTo>
                      <a:cubicBezTo>
                        <a:pt x="16" y="141"/>
                        <a:pt x="0" y="126"/>
                        <a:pt x="0" y="106"/>
                      </a:cubicBezTo>
                      <a:cubicBezTo>
                        <a:pt x="0" y="35"/>
                        <a:pt x="0" y="35"/>
                        <a:pt x="0" y="35"/>
                      </a:cubicBezTo>
                      <a:cubicBezTo>
                        <a:pt x="0" y="16"/>
                        <a:pt x="16" y="0"/>
                        <a:pt x="36" y="0"/>
                      </a:cubicBezTo>
                      <a:cubicBezTo>
                        <a:pt x="55" y="0"/>
                        <a:pt x="71" y="16"/>
                        <a:pt x="71" y="35"/>
                      </a:cubicBezTo>
                      <a:cubicBezTo>
                        <a:pt x="71" y="106"/>
                        <a:pt x="71" y="106"/>
                        <a:pt x="71" y="106"/>
                      </a:cubicBezTo>
                      <a:cubicBezTo>
                        <a:pt x="71" y="126"/>
                        <a:pt x="55" y="141"/>
                        <a:pt x="36" y="14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1218987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IN" sz="24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</a:endParaRPr>
                </a:p>
              </p:txBody>
            </p:sp>
            <p:sp>
              <p:nvSpPr>
                <p:cNvPr id="543" name="Freeform 67">
                  <a:extLst>
                    <a:ext uri="{FF2B5EF4-FFF2-40B4-BE49-F238E27FC236}">
                      <a16:creationId xmlns="" xmlns:a16="http://schemas.microsoft.com/office/drawing/2014/main" id="{C11ACAAC-110C-43D8-8871-1A261505090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817813" y="569913"/>
                  <a:ext cx="152400" cy="303213"/>
                </a:xfrm>
                <a:custGeom>
                  <a:avLst/>
                  <a:gdLst>
                    <a:gd name="T0" fmla="*/ 36 w 71"/>
                    <a:gd name="T1" fmla="*/ 141 h 141"/>
                    <a:gd name="T2" fmla="*/ 0 w 71"/>
                    <a:gd name="T3" fmla="*/ 106 h 141"/>
                    <a:gd name="T4" fmla="*/ 0 w 71"/>
                    <a:gd name="T5" fmla="*/ 35 h 141"/>
                    <a:gd name="T6" fmla="*/ 36 w 71"/>
                    <a:gd name="T7" fmla="*/ 0 h 141"/>
                    <a:gd name="T8" fmla="*/ 71 w 71"/>
                    <a:gd name="T9" fmla="*/ 35 h 141"/>
                    <a:gd name="T10" fmla="*/ 71 w 71"/>
                    <a:gd name="T11" fmla="*/ 106 h 141"/>
                    <a:gd name="T12" fmla="*/ 36 w 71"/>
                    <a:gd name="T13" fmla="*/ 141 h 14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71" h="141">
                      <a:moveTo>
                        <a:pt x="36" y="141"/>
                      </a:moveTo>
                      <a:cubicBezTo>
                        <a:pt x="16" y="141"/>
                        <a:pt x="0" y="125"/>
                        <a:pt x="0" y="106"/>
                      </a:cubicBezTo>
                      <a:cubicBezTo>
                        <a:pt x="0" y="35"/>
                        <a:pt x="0" y="35"/>
                        <a:pt x="0" y="35"/>
                      </a:cubicBezTo>
                      <a:cubicBezTo>
                        <a:pt x="0" y="16"/>
                        <a:pt x="16" y="0"/>
                        <a:pt x="36" y="0"/>
                      </a:cubicBezTo>
                      <a:cubicBezTo>
                        <a:pt x="55" y="0"/>
                        <a:pt x="71" y="16"/>
                        <a:pt x="71" y="35"/>
                      </a:cubicBezTo>
                      <a:cubicBezTo>
                        <a:pt x="71" y="106"/>
                        <a:pt x="71" y="106"/>
                        <a:pt x="71" y="106"/>
                      </a:cubicBezTo>
                      <a:cubicBezTo>
                        <a:pt x="71" y="125"/>
                        <a:pt x="55" y="141"/>
                        <a:pt x="36" y="14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1218987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IN" sz="24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</a:endParaRPr>
                </a:p>
              </p:txBody>
            </p:sp>
            <p:sp>
              <p:nvSpPr>
                <p:cNvPr id="544" name="Freeform 68">
                  <a:extLst>
                    <a:ext uri="{FF2B5EF4-FFF2-40B4-BE49-F238E27FC236}">
                      <a16:creationId xmlns="" xmlns:a16="http://schemas.microsoft.com/office/drawing/2014/main" id="{0B0315EB-BF1C-44A4-83AC-9BEF4131EA0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044825" y="2389188"/>
                  <a:ext cx="153988" cy="301625"/>
                </a:xfrm>
                <a:custGeom>
                  <a:avLst/>
                  <a:gdLst>
                    <a:gd name="T0" fmla="*/ 36 w 71"/>
                    <a:gd name="T1" fmla="*/ 141 h 141"/>
                    <a:gd name="T2" fmla="*/ 0 w 71"/>
                    <a:gd name="T3" fmla="*/ 106 h 141"/>
                    <a:gd name="T4" fmla="*/ 0 w 71"/>
                    <a:gd name="T5" fmla="*/ 36 h 141"/>
                    <a:gd name="T6" fmla="*/ 36 w 71"/>
                    <a:gd name="T7" fmla="*/ 0 h 141"/>
                    <a:gd name="T8" fmla="*/ 71 w 71"/>
                    <a:gd name="T9" fmla="*/ 36 h 141"/>
                    <a:gd name="T10" fmla="*/ 71 w 71"/>
                    <a:gd name="T11" fmla="*/ 106 h 141"/>
                    <a:gd name="T12" fmla="*/ 36 w 71"/>
                    <a:gd name="T13" fmla="*/ 141 h 14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71" h="141">
                      <a:moveTo>
                        <a:pt x="36" y="141"/>
                      </a:moveTo>
                      <a:cubicBezTo>
                        <a:pt x="16" y="141"/>
                        <a:pt x="0" y="126"/>
                        <a:pt x="0" y="106"/>
                      </a:cubicBezTo>
                      <a:cubicBezTo>
                        <a:pt x="0" y="36"/>
                        <a:pt x="0" y="36"/>
                        <a:pt x="0" y="36"/>
                      </a:cubicBezTo>
                      <a:cubicBezTo>
                        <a:pt x="0" y="16"/>
                        <a:pt x="16" y="0"/>
                        <a:pt x="36" y="0"/>
                      </a:cubicBezTo>
                      <a:cubicBezTo>
                        <a:pt x="55" y="0"/>
                        <a:pt x="71" y="16"/>
                        <a:pt x="71" y="36"/>
                      </a:cubicBezTo>
                      <a:cubicBezTo>
                        <a:pt x="71" y="106"/>
                        <a:pt x="71" y="106"/>
                        <a:pt x="71" y="106"/>
                      </a:cubicBezTo>
                      <a:cubicBezTo>
                        <a:pt x="71" y="126"/>
                        <a:pt x="55" y="141"/>
                        <a:pt x="36" y="14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1218987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IN" sz="24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</a:endParaRPr>
                </a:p>
              </p:txBody>
            </p:sp>
            <p:sp>
              <p:nvSpPr>
                <p:cNvPr id="545" name="Freeform 69">
                  <a:extLst>
                    <a:ext uri="{FF2B5EF4-FFF2-40B4-BE49-F238E27FC236}">
                      <a16:creationId xmlns="" xmlns:a16="http://schemas.microsoft.com/office/drawing/2014/main" id="{45F86EB3-434D-44F4-8189-BB9C1ADA3D4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590800" y="2843213"/>
                  <a:ext cx="150813" cy="303213"/>
                </a:xfrm>
                <a:custGeom>
                  <a:avLst/>
                  <a:gdLst>
                    <a:gd name="T0" fmla="*/ 35 w 70"/>
                    <a:gd name="T1" fmla="*/ 141 h 141"/>
                    <a:gd name="T2" fmla="*/ 0 w 70"/>
                    <a:gd name="T3" fmla="*/ 106 h 141"/>
                    <a:gd name="T4" fmla="*/ 0 w 70"/>
                    <a:gd name="T5" fmla="*/ 35 h 141"/>
                    <a:gd name="T6" fmla="*/ 35 w 70"/>
                    <a:gd name="T7" fmla="*/ 0 h 141"/>
                    <a:gd name="T8" fmla="*/ 70 w 70"/>
                    <a:gd name="T9" fmla="*/ 35 h 141"/>
                    <a:gd name="T10" fmla="*/ 70 w 70"/>
                    <a:gd name="T11" fmla="*/ 106 h 141"/>
                    <a:gd name="T12" fmla="*/ 35 w 70"/>
                    <a:gd name="T13" fmla="*/ 141 h 14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70" h="141">
                      <a:moveTo>
                        <a:pt x="35" y="141"/>
                      </a:moveTo>
                      <a:cubicBezTo>
                        <a:pt x="15" y="141"/>
                        <a:pt x="0" y="126"/>
                        <a:pt x="0" y="106"/>
                      </a:cubicBezTo>
                      <a:cubicBezTo>
                        <a:pt x="0" y="35"/>
                        <a:pt x="0" y="35"/>
                        <a:pt x="0" y="35"/>
                      </a:cubicBezTo>
                      <a:cubicBezTo>
                        <a:pt x="0" y="16"/>
                        <a:pt x="15" y="0"/>
                        <a:pt x="35" y="0"/>
                      </a:cubicBezTo>
                      <a:cubicBezTo>
                        <a:pt x="54" y="0"/>
                        <a:pt x="70" y="16"/>
                        <a:pt x="70" y="35"/>
                      </a:cubicBezTo>
                      <a:cubicBezTo>
                        <a:pt x="70" y="106"/>
                        <a:pt x="70" y="106"/>
                        <a:pt x="70" y="106"/>
                      </a:cubicBezTo>
                      <a:cubicBezTo>
                        <a:pt x="70" y="126"/>
                        <a:pt x="54" y="141"/>
                        <a:pt x="35" y="14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1218987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IN" sz="24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</a:endParaRPr>
                </a:p>
              </p:txBody>
            </p:sp>
            <p:sp>
              <p:nvSpPr>
                <p:cNvPr id="546" name="Freeform 70">
                  <a:extLst>
                    <a:ext uri="{FF2B5EF4-FFF2-40B4-BE49-F238E27FC236}">
                      <a16:creationId xmlns="" xmlns:a16="http://schemas.microsoft.com/office/drawing/2014/main" id="{1956F8FD-1F0B-4AA1-957C-DD9BBAA99D0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044825" y="2843213"/>
                  <a:ext cx="153988" cy="303213"/>
                </a:xfrm>
                <a:custGeom>
                  <a:avLst/>
                  <a:gdLst>
                    <a:gd name="T0" fmla="*/ 36 w 71"/>
                    <a:gd name="T1" fmla="*/ 141 h 141"/>
                    <a:gd name="T2" fmla="*/ 0 w 71"/>
                    <a:gd name="T3" fmla="*/ 106 h 141"/>
                    <a:gd name="T4" fmla="*/ 0 w 71"/>
                    <a:gd name="T5" fmla="*/ 35 h 141"/>
                    <a:gd name="T6" fmla="*/ 36 w 71"/>
                    <a:gd name="T7" fmla="*/ 0 h 141"/>
                    <a:gd name="T8" fmla="*/ 71 w 71"/>
                    <a:gd name="T9" fmla="*/ 35 h 141"/>
                    <a:gd name="T10" fmla="*/ 71 w 71"/>
                    <a:gd name="T11" fmla="*/ 106 h 141"/>
                    <a:gd name="T12" fmla="*/ 36 w 71"/>
                    <a:gd name="T13" fmla="*/ 141 h 14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71" h="141">
                      <a:moveTo>
                        <a:pt x="36" y="141"/>
                      </a:moveTo>
                      <a:cubicBezTo>
                        <a:pt x="16" y="141"/>
                        <a:pt x="0" y="126"/>
                        <a:pt x="0" y="106"/>
                      </a:cubicBezTo>
                      <a:cubicBezTo>
                        <a:pt x="0" y="35"/>
                        <a:pt x="0" y="35"/>
                        <a:pt x="0" y="35"/>
                      </a:cubicBezTo>
                      <a:cubicBezTo>
                        <a:pt x="0" y="16"/>
                        <a:pt x="16" y="0"/>
                        <a:pt x="36" y="0"/>
                      </a:cubicBezTo>
                      <a:cubicBezTo>
                        <a:pt x="55" y="0"/>
                        <a:pt x="71" y="16"/>
                        <a:pt x="71" y="35"/>
                      </a:cubicBezTo>
                      <a:cubicBezTo>
                        <a:pt x="71" y="106"/>
                        <a:pt x="71" y="106"/>
                        <a:pt x="71" y="106"/>
                      </a:cubicBezTo>
                      <a:cubicBezTo>
                        <a:pt x="71" y="126"/>
                        <a:pt x="55" y="141"/>
                        <a:pt x="36" y="14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1218987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IN" sz="24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</a:endParaRPr>
                </a:p>
              </p:txBody>
            </p:sp>
            <p:sp>
              <p:nvSpPr>
                <p:cNvPr id="547" name="Freeform 71">
                  <a:extLst>
                    <a:ext uri="{FF2B5EF4-FFF2-40B4-BE49-F238E27FC236}">
                      <a16:creationId xmlns="" xmlns:a16="http://schemas.microsoft.com/office/drawing/2014/main" id="{4992DA83-E0EA-4E48-8ABB-B93305B77B8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590800" y="3298825"/>
                  <a:ext cx="150813" cy="303213"/>
                </a:xfrm>
                <a:custGeom>
                  <a:avLst/>
                  <a:gdLst>
                    <a:gd name="T0" fmla="*/ 35 w 70"/>
                    <a:gd name="T1" fmla="*/ 141 h 141"/>
                    <a:gd name="T2" fmla="*/ 0 w 70"/>
                    <a:gd name="T3" fmla="*/ 106 h 141"/>
                    <a:gd name="T4" fmla="*/ 0 w 70"/>
                    <a:gd name="T5" fmla="*/ 35 h 141"/>
                    <a:gd name="T6" fmla="*/ 35 w 70"/>
                    <a:gd name="T7" fmla="*/ 0 h 141"/>
                    <a:gd name="T8" fmla="*/ 70 w 70"/>
                    <a:gd name="T9" fmla="*/ 35 h 141"/>
                    <a:gd name="T10" fmla="*/ 70 w 70"/>
                    <a:gd name="T11" fmla="*/ 106 h 141"/>
                    <a:gd name="T12" fmla="*/ 35 w 70"/>
                    <a:gd name="T13" fmla="*/ 141 h 14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70" h="141">
                      <a:moveTo>
                        <a:pt x="35" y="141"/>
                      </a:moveTo>
                      <a:cubicBezTo>
                        <a:pt x="15" y="141"/>
                        <a:pt x="0" y="125"/>
                        <a:pt x="0" y="106"/>
                      </a:cubicBezTo>
                      <a:cubicBezTo>
                        <a:pt x="0" y="35"/>
                        <a:pt x="0" y="35"/>
                        <a:pt x="0" y="35"/>
                      </a:cubicBezTo>
                      <a:cubicBezTo>
                        <a:pt x="0" y="16"/>
                        <a:pt x="15" y="0"/>
                        <a:pt x="35" y="0"/>
                      </a:cubicBezTo>
                      <a:cubicBezTo>
                        <a:pt x="54" y="0"/>
                        <a:pt x="70" y="16"/>
                        <a:pt x="70" y="35"/>
                      </a:cubicBezTo>
                      <a:cubicBezTo>
                        <a:pt x="70" y="106"/>
                        <a:pt x="70" y="106"/>
                        <a:pt x="70" y="106"/>
                      </a:cubicBezTo>
                      <a:cubicBezTo>
                        <a:pt x="70" y="125"/>
                        <a:pt x="54" y="141"/>
                        <a:pt x="35" y="14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1218987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IN" sz="24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</a:endParaRPr>
                </a:p>
              </p:txBody>
            </p:sp>
            <p:sp>
              <p:nvSpPr>
                <p:cNvPr id="548" name="Freeform 72">
                  <a:extLst>
                    <a:ext uri="{FF2B5EF4-FFF2-40B4-BE49-F238E27FC236}">
                      <a16:creationId xmlns="" xmlns:a16="http://schemas.microsoft.com/office/drawing/2014/main" id="{3681288E-C44D-4FF7-AA1D-DB7A1C55AF9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044825" y="3298825"/>
                  <a:ext cx="153988" cy="303213"/>
                </a:xfrm>
                <a:custGeom>
                  <a:avLst/>
                  <a:gdLst>
                    <a:gd name="T0" fmla="*/ 36 w 71"/>
                    <a:gd name="T1" fmla="*/ 141 h 141"/>
                    <a:gd name="T2" fmla="*/ 0 w 71"/>
                    <a:gd name="T3" fmla="*/ 106 h 141"/>
                    <a:gd name="T4" fmla="*/ 0 w 71"/>
                    <a:gd name="T5" fmla="*/ 35 h 141"/>
                    <a:gd name="T6" fmla="*/ 36 w 71"/>
                    <a:gd name="T7" fmla="*/ 0 h 141"/>
                    <a:gd name="T8" fmla="*/ 71 w 71"/>
                    <a:gd name="T9" fmla="*/ 35 h 141"/>
                    <a:gd name="T10" fmla="*/ 71 w 71"/>
                    <a:gd name="T11" fmla="*/ 106 h 141"/>
                    <a:gd name="T12" fmla="*/ 36 w 71"/>
                    <a:gd name="T13" fmla="*/ 141 h 14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71" h="141">
                      <a:moveTo>
                        <a:pt x="36" y="141"/>
                      </a:moveTo>
                      <a:cubicBezTo>
                        <a:pt x="16" y="141"/>
                        <a:pt x="0" y="125"/>
                        <a:pt x="0" y="106"/>
                      </a:cubicBezTo>
                      <a:cubicBezTo>
                        <a:pt x="0" y="35"/>
                        <a:pt x="0" y="35"/>
                        <a:pt x="0" y="35"/>
                      </a:cubicBezTo>
                      <a:cubicBezTo>
                        <a:pt x="0" y="16"/>
                        <a:pt x="16" y="0"/>
                        <a:pt x="36" y="0"/>
                      </a:cubicBezTo>
                      <a:cubicBezTo>
                        <a:pt x="55" y="0"/>
                        <a:pt x="71" y="16"/>
                        <a:pt x="71" y="35"/>
                      </a:cubicBezTo>
                      <a:cubicBezTo>
                        <a:pt x="71" y="106"/>
                        <a:pt x="71" y="106"/>
                        <a:pt x="71" y="106"/>
                      </a:cubicBezTo>
                      <a:cubicBezTo>
                        <a:pt x="71" y="125"/>
                        <a:pt x="55" y="141"/>
                        <a:pt x="36" y="14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1218987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IN" sz="24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</a:endParaRPr>
                </a:p>
              </p:txBody>
            </p:sp>
            <p:sp>
              <p:nvSpPr>
                <p:cNvPr id="549" name="Freeform 73">
                  <a:extLst>
                    <a:ext uri="{FF2B5EF4-FFF2-40B4-BE49-F238E27FC236}">
                      <a16:creationId xmlns="" xmlns:a16="http://schemas.microsoft.com/office/drawing/2014/main" id="{3B51B520-CDAE-463F-ABB7-7AF0FC4F4D2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741613" y="3829050"/>
                  <a:ext cx="303213" cy="455613"/>
                </a:xfrm>
                <a:custGeom>
                  <a:avLst/>
                  <a:gdLst>
                    <a:gd name="T0" fmla="*/ 35 w 141"/>
                    <a:gd name="T1" fmla="*/ 0 h 212"/>
                    <a:gd name="T2" fmla="*/ 106 w 141"/>
                    <a:gd name="T3" fmla="*/ 0 h 212"/>
                    <a:gd name="T4" fmla="*/ 141 w 141"/>
                    <a:gd name="T5" fmla="*/ 35 h 212"/>
                    <a:gd name="T6" fmla="*/ 141 w 141"/>
                    <a:gd name="T7" fmla="*/ 212 h 212"/>
                    <a:gd name="T8" fmla="*/ 0 w 141"/>
                    <a:gd name="T9" fmla="*/ 212 h 212"/>
                    <a:gd name="T10" fmla="*/ 0 w 141"/>
                    <a:gd name="T11" fmla="*/ 35 h 212"/>
                    <a:gd name="T12" fmla="*/ 35 w 141"/>
                    <a:gd name="T13" fmla="*/ 0 h 2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41" h="212">
                      <a:moveTo>
                        <a:pt x="35" y="0"/>
                      </a:moveTo>
                      <a:cubicBezTo>
                        <a:pt x="106" y="0"/>
                        <a:pt x="106" y="0"/>
                        <a:pt x="106" y="0"/>
                      </a:cubicBezTo>
                      <a:cubicBezTo>
                        <a:pt x="126" y="0"/>
                        <a:pt x="141" y="16"/>
                        <a:pt x="141" y="35"/>
                      </a:cubicBezTo>
                      <a:cubicBezTo>
                        <a:pt x="141" y="212"/>
                        <a:pt x="141" y="212"/>
                        <a:pt x="141" y="212"/>
                      </a:cubicBezTo>
                      <a:cubicBezTo>
                        <a:pt x="0" y="212"/>
                        <a:pt x="0" y="212"/>
                        <a:pt x="0" y="212"/>
                      </a:cubicBezTo>
                      <a:cubicBezTo>
                        <a:pt x="0" y="35"/>
                        <a:pt x="0" y="35"/>
                        <a:pt x="0" y="35"/>
                      </a:cubicBezTo>
                      <a:cubicBezTo>
                        <a:pt x="0" y="16"/>
                        <a:pt x="16" y="0"/>
                        <a:pt x="35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1218987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IN" sz="24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</a:endParaRPr>
                </a:p>
              </p:txBody>
            </p:sp>
            <p:sp>
              <p:nvSpPr>
                <p:cNvPr id="550" name="Freeform 74">
                  <a:extLst>
                    <a:ext uri="{FF2B5EF4-FFF2-40B4-BE49-F238E27FC236}">
                      <a16:creationId xmlns="" xmlns:a16="http://schemas.microsoft.com/office/drawing/2014/main" id="{32348A94-1C27-45E1-B7FC-721C16B1CB7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654425" y="2919413"/>
                  <a:ext cx="228600" cy="152400"/>
                </a:xfrm>
                <a:custGeom>
                  <a:avLst/>
                  <a:gdLst>
                    <a:gd name="T0" fmla="*/ 71 w 106"/>
                    <a:gd name="T1" fmla="*/ 71 h 71"/>
                    <a:gd name="T2" fmla="*/ 35 w 106"/>
                    <a:gd name="T3" fmla="*/ 71 h 71"/>
                    <a:gd name="T4" fmla="*/ 0 w 106"/>
                    <a:gd name="T5" fmla="*/ 36 h 71"/>
                    <a:gd name="T6" fmla="*/ 35 w 106"/>
                    <a:gd name="T7" fmla="*/ 0 h 71"/>
                    <a:gd name="T8" fmla="*/ 71 w 106"/>
                    <a:gd name="T9" fmla="*/ 0 h 71"/>
                    <a:gd name="T10" fmla="*/ 106 w 106"/>
                    <a:gd name="T11" fmla="*/ 36 h 71"/>
                    <a:gd name="T12" fmla="*/ 71 w 106"/>
                    <a:gd name="T13" fmla="*/ 71 h 7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06" h="71">
                      <a:moveTo>
                        <a:pt x="71" y="71"/>
                      </a:moveTo>
                      <a:cubicBezTo>
                        <a:pt x="35" y="71"/>
                        <a:pt x="35" y="71"/>
                        <a:pt x="35" y="71"/>
                      </a:cubicBezTo>
                      <a:cubicBezTo>
                        <a:pt x="16" y="71"/>
                        <a:pt x="0" y="55"/>
                        <a:pt x="0" y="36"/>
                      </a:cubicBezTo>
                      <a:cubicBezTo>
                        <a:pt x="0" y="16"/>
                        <a:pt x="16" y="0"/>
                        <a:pt x="35" y="0"/>
                      </a:cubicBezTo>
                      <a:cubicBezTo>
                        <a:pt x="71" y="0"/>
                        <a:pt x="71" y="0"/>
                        <a:pt x="71" y="0"/>
                      </a:cubicBezTo>
                      <a:cubicBezTo>
                        <a:pt x="90" y="0"/>
                        <a:pt x="106" y="16"/>
                        <a:pt x="106" y="36"/>
                      </a:cubicBezTo>
                      <a:cubicBezTo>
                        <a:pt x="106" y="55"/>
                        <a:pt x="90" y="71"/>
                        <a:pt x="71" y="7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1218987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IN" sz="24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</a:endParaRPr>
                </a:p>
              </p:txBody>
            </p:sp>
            <p:sp>
              <p:nvSpPr>
                <p:cNvPr id="551" name="Freeform 75">
                  <a:extLst>
                    <a:ext uri="{FF2B5EF4-FFF2-40B4-BE49-F238E27FC236}">
                      <a16:creationId xmlns="" xmlns:a16="http://schemas.microsoft.com/office/drawing/2014/main" id="{0650E49D-A7F3-48DE-A6E1-33ED548CA26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654425" y="3224213"/>
                  <a:ext cx="228600" cy="149225"/>
                </a:xfrm>
                <a:custGeom>
                  <a:avLst/>
                  <a:gdLst>
                    <a:gd name="T0" fmla="*/ 71 w 106"/>
                    <a:gd name="T1" fmla="*/ 70 h 70"/>
                    <a:gd name="T2" fmla="*/ 35 w 106"/>
                    <a:gd name="T3" fmla="*/ 70 h 70"/>
                    <a:gd name="T4" fmla="*/ 0 w 106"/>
                    <a:gd name="T5" fmla="*/ 35 h 70"/>
                    <a:gd name="T6" fmla="*/ 35 w 106"/>
                    <a:gd name="T7" fmla="*/ 0 h 70"/>
                    <a:gd name="T8" fmla="*/ 71 w 106"/>
                    <a:gd name="T9" fmla="*/ 0 h 70"/>
                    <a:gd name="T10" fmla="*/ 106 w 106"/>
                    <a:gd name="T11" fmla="*/ 35 h 70"/>
                    <a:gd name="T12" fmla="*/ 71 w 106"/>
                    <a:gd name="T13" fmla="*/ 70 h 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06" h="70">
                      <a:moveTo>
                        <a:pt x="71" y="70"/>
                      </a:moveTo>
                      <a:cubicBezTo>
                        <a:pt x="35" y="70"/>
                        <a:pt x="35" y="70"/>
                        <a:pt x="35" y="70"/>
                      </a:cubicBezTo>
                      <a:cubicBezTo>
                        <a:pt x="16" y="70"/>
                        <a:pt x="0" y="54"/>
                        <a:pt x="0" y="35"/>
                      </a:cubicBezTo>
                      <a:cubicBezTo>
                        <a:pt x="0" y="15"/>
                        <a:pt x="16" y="0"/>
                        <a:pt x="35" y="0"/>
                      </a:cubicBezTo>
                      <a:cubicBezTo>
                        <a:pt x="71" y="0"/>
                        <a:pt x="71" y="0"/>
                        <a:pt x="71" y="0"/>
                      </a:cubicBezTo>
                      <a:cubicBezTo>
                        <a:pt x="90" y="0"/>
                        <a:pt x="106" y="15"/>
                        <a:pt x="106" y="35"/>
                      </a:cubicBezTo>
                      <a:cubicBezTo>
                        <a:pt x="106" y="54"/>
                        <a:pt x="90" y="70"/>
                        <a:pt x="71" y="7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1218987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IN" sz="24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</a:endParaRPr>
                </a:p>
              </p:txBody>
            </p:sp>
            <p:sp>
              <p:nvSpPr>
                <p:cNvPr id="552" name="Freeform 76">
                  <a:extLst>
                    <a:ext uri="{FF2B5EF4-FFF2-40B4-BE49-F238E27FC236}">
                      <a16:creationId xmlns="" xmlns:a16="http://schemas.microsoft.com/office/drawing/2014/main" id="{582259C3-892E-4B7D-BA7F-E27AAB34524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654425" y="3525838"/>
                  <a:ext cx="228600" cy="152400"/>
                </a:xfrm>
                <a:custGeom>
                  <a:avLst/>
                  <a:gdLst>
                    <a:gd name="T0" fmla="*/ 71 w 106"/>
                    <a:gd name="T1" fmla="*/ 71 h 71"/>
                    <a:gd name="T2" fmla="*/ 35 w 106"/>
                    <a:gd name="T3" fmla="*/ 71 h 71"/>
                    <a:gd name="T4" fmla="*/ 0 w 106"/>
                    <a:gd name="T5" fmla="*/ 35 h 71"/>
                    <a:gd name="T6" fmla="*/ 35 w 106"/>
                    <a:gd name="T7" fmla="*/ 0 h 71"/>
                    <a:gd name="T8" fmla="*/ 71 w 106"/>
                    <a:gd name="T9" fmla="*/ 0 h 71"/>
                    <a:gd name="T10" fmla="*/ 106 w 106"/>
                    <a:gd name="T11" fmla="*/ 35 h 71"/>
                    <a:gd name="T12" fmla="*/ 71 w 106"/>
                    <a:gd name="T13" fmla="*/ 71 h 7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06" h="71">
                      <a:moveTo>
                        <a:pt x="71" y="71"/>
                      </a:moveTo>
                      <a:cubicBezTo>
                        <a:pt x="35" y="71"/>
                        <a:pt x="35" y="71"/>
                        <a:pt x="35" y="71"/>
                      </a:cubicBezTo>
                      <a:cubicBezTo>
                        <a:pt x="16" y="71"/>
                        <a:pt x="0" y="55"/>
                        <a:pt x="0" y="35"/>
                      </a:cubicBezTo>
                      <a:cubicBezTo>
                        <a:pt x="0" y="16"/>
                        <a:pt x="16" y="0"/>
                        <a:pt x="35" y="0"/>
                      </a:cubicBezTo>
                      <a:cubicBezTo>
                        <a:pt x="71" y="0"/>
                        <a:pt x="71" y="0"/>
                        <a:pt x="71" y="0"/>
                      </a:cubicBezTo>
                      <a:cubicBezTo>
                        <a:pt x="90" y="0"/>
                        <a:pt x="106" y="16"/>
                        <a:pt x="106" y="35"/>
                      </a:cubicBezTo>
                      <a:cubicBezTo>
                        <a:pt x="106" y="55"/>
                        <a:pt x="90" y="71"/>
                        <a:pt x="71" y="7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1218987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IN" sz="24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</a:endParaRPr>
                </a:p>
              </p:txBody>
            </p:sp>
            <p:sp>
              <p:nvSpPr>
                <p:cNvPr id="553" name="Freeform 77">
                  <a:extLst>
                    <a:ext uri="{FF2B5EF4-FFF2-40B4-BE49-F238E27FC236}">
                      <a16:creationId xmlns="" xmlns:a16="http://schemas.microsoft.com/office/drawing/2014/main" id="{22BF2ECC-3D5E-4EF8-9B77-28CA2ADF0BE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654425" y="3829050"/>
                  <a:ext cx="228600" cy="152400"/>
                </a:xfrm>
                <a:custGeom>
                  <a:avLst/>
                  <a:gdLst>
                    <a:gd name="T0" fmla="*/ 71 w 106"/>
                    <a:gd name="T1" fmla="*/ 71 h 71"/>
                    <a:gd name="T2" fmla="*/ 35 w 106"/>
                    <a:gd name="T3" fmla="*/ 71 h 71"/>
                    <a:gd name="T4" fmla="*/ 0 w 106"/>
                    <a:gd name="T5" fmla="*/ 35 h 71"/>
                    <a:gd name="T6" fmla="*/ 35 w 106"/>
                    <a:gd name="T7" fmla="*/ 0 h 71"/>
                    <a:gd name="T8" fmla="*/ 71 w 106"/>
                    <a:gd name="T9" fmla="*/ 0 h 71"/>
                    <a:gd name="T10" fmla="*/ 106 w 106"/>
                    <a:gd name="T11" fmla="*/ 35 h 71"/>
                    <a:gd name="T12" fmla="*/ 71 w 106"/>
                    <a:gd name="T13" fmla="*/ 71 h 7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06" h="71">
                      <a:moveTo>
                        <a:pt x="71" y="71"/>
                      </a:moveTo>
                      <a:cubicBezTo>
                        <a:pt x="35" y="71"/>
                        <a:pt x="35" y="71"/>
                        <a:pt x="35" y="71"/>
                      </a:cubicBezTo>
                      <a:cubicBezTo>
                        <a:pt x="16" y="71"/>
                        <a:pt x="0" y="55"/>
                        <a:pt x="0" y="35"/>
                      </a:cubicBezTo>
                      <a:cubicBezTo>
                        <a:pt x="0" y="16"/>
                        <a:pt x="16" y="0"/>
                        <a:pt x="35" y="0"/>
                      </a:cubicBezTo>
                      <a:cubicBezTo>
                        <a:pt x="71" y="0"/>
                        <a:pt x="71" y="0"/>
                        <a:pt x="71" y="0"/>
                      </a:cubicBezTo>
                      <a:cubicBezTo>
                        <a:pt x="90" y="0"/>
                        <a:pt x="106" y="16"/>
                        <a:pt x="106" y="35"/>
                      </a:cubicBezTo>
                      <a:cubicBezTo>
                        <a:pt x="106" y="55"/>
                        <a:pt x="90" y="71"/>
                        <a:pt x="71" y="7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1218987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IN" sz="24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</a:endParaRPr>
                </a:p>
              </p:txBody>
            </p:sp>
            <p:sp>
              <p:nvSpPr>
                <p:cNvPr id="554" name="Freeform 78">
                  <a:extLst>
                    <a:ext uri="{FF2B5EF4-FFF2-40B4-BE49-F238E27FC236}">
                      <a16:creationId xmlns="" xmlns:a16="http://schemas.microsoft.com/office/drawing/2014/main" id="{85813FD9-9BEB-4E79-9100-16680F8C6C8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39713" y="2995613"/>
                  <a:ext cx="373063" cy="150813"/>
                </a:xfrm>
                <a:custGeom>
                  <a:avLst/>
                  <a:gdLst>
                    <a:gd name="T0" fmla="*/ 138 w 173"/>
                    <a:gd name="T1" fmla="*/ 70 h 70"/>
                    <a:gd name="T2" fmla="*/ 36 w 173"/>
                    <a:gd name="T3" fmla="*/ 70 h 70"/>
                    <a:gd name="T4" fmla="*/ 0 w 173"/>
                    <a:gd name="T5" fmla="*/ 35 h 70"/>
                    <a:gd name="T6" fmla="*/ 36 w 173"/>
                    <a:gd name="T7" fmla="*/ 0 h 70"/>
                    <a:gd name="T8" fmla="*/ 138 w 173"/>
                    <a:gd name="T9" fmla="*/ 0 h 70"/>
                    <a:gd name="T10" fmla="*/ 173 w 173"/>
                    <a:gd name="T11" fmla="*/ 35 h 70"/>
                    <a:gd name="T12" fmla="*/ 138 w 173"/>
                    <a:gd name="T13" fmla="*/ 70 h 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73" h="70">
                      <a:moveTo>
                        <a:pt x="138" y="70"/>
                      </a:moveTo>
                      <a:cubicBezTo>
                        <a:pt x="36" y="70"/>
                        <a:pt x="36" y="70"/>
                        <a:pt x="36" y="70"/>
                      </a:cubicBezTo>
                      <a:cubicBezTo>
                        <a:pt x="16" y="70"/>
                        <a:pt x="0" y="55"/>
                        <a:pt x="0" y="35"/>
                      </a:cubicBezTo>
                      <a:cubicBezTo>
                        <a:pt x="0" y="16"/>
                        <a:pt x="16" y="0"/>
                        <a:pt x="36" y="0"/>
                      </a:cubicBezTo>
                      <a:cubicBezTo>
                        <a:pt x="138" y="0"/>
                        <a:pt x="138" y="0"/>
                        <a:pt x="138" y="0"/>
                      </a:cubicBezTo>
                      <a:cubicBezTo>
                        <a:pt x="158" y="0"/>
                        <a:pt x="173" y="16"/>
                        <a:pt x="173" y="35"/>
                      </a:cubicBezTo>
                      <a:cubicBezTo>
                        <a:pt x="173" y="55"/>
                        <a:pt x="158" y="70"/>
                        <a:pt x="138" y="7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1218987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IN" sz="24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</a:endParaRPr>
                </a:p>
              </p:txBody>
            </p:sp>
            <p:sp>
              <p:nvSpPr>
                <p:cNvPr id="555" name="Freeform 79">
                  <a:extLst>
                    <a:ext uri="{FF2B5EF4-FFF2-40B4-BE49-F238E27FC236}">
                      <a16:creationId xmlns="" xmlns:a16="http://schemas.microsoft.com/office/drawing/2014/main" id="{28657704-296A-431B-8939-8667CF7300C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39713" y="2690813"/>
                  <a:ext cx="373063" cy="152400"/>
                </a:xfrm>
                <a:custGeom>
                  <a:avLst/>
                  <a:gdLst>
                    <a:gd name="T0" fmla="*/ 138 w 173"/>
                    <a:gd name="T1" fmla="*/ 71 h 71"/>
                    <a:gd name="T2" fmla="*/ 36 w 173"/>
                    <a:gd name="T3" fmla="*/ 71 h 71"/>
                    <a:gd name="T4" fmla="*/ 0 w 173"/>
                    <a:gd name="T5" fmla="*/ 36 h 71"/>
                    <a:gd name="T6" fmla="*/ 36 w 173"/>
                    <a:gd name="T7" fmla="*/ 0 h 71"/>
                    <a:gd name="T8" fmla="*/ 138 w 173"/>
                    <a:gd name="T9" fmla="*/ 0 h 71"/>
                    <a:gd name="T10" fmla="*/ 173 w 173"/>
                    <a:gd name="T11" fmla="*/ 36 h 71"/>
                    <a:gd name="T12" fmla="*/ 138 w 173"/>
                    <a:gd name="T13" fmla="*/ 71 h 7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73" h="71">
                      <a:moveTo>
                        <a:pt x="138" y="71"/>
                      </a:moveTo>
                      <a:cubicBezTo>
                        <a:pt x="36" y="71"/>
                        <a:pt x="36" y="71"/>
                        <a:pt x="36" y="71"/>
                      </a:cubicBezTo>
                      <a:cubicBezTo>
                        <a:pt x="16" y="71"/>
                        <a:pt x="0" y="55"/>
                        <a:pt x="0" y="36"/>
                      </a:cubicBezTo>
                      <a:cubicBezTo>
                        <a:pt x="0" y="16"/>
                        <a:pt x="16" y="0"/>
                        <a:pt x="36" y="0"/>
                      </a:cubicBezTo>
                      <a:cubicBezTo>
                        <a:pt x="138" y="0"/>
                        <a:pt x="138" y="0"/>
                        <a:pt x="138" y="0"/>
                      </a:cubicBezTo>
                      <a:cubicBezTo>
                        <a:pt x="158" y="0"/>
                        <a:pt x="173" y="16"/>
                        <a:pt x="173" y="36"/>
                      </a:cubicBezTo>
                      <a:cubicBezTo>
                        <a:pt x="173" y="55"/>
                        <a:pt x="158" y="71"/>
                        <a:pt x="138" y="7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1218987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IN" sz="24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</a:endParaRPr>
                </a:p>
              </p:txBody>
            </p:sp>
            <p:sp>
              <p:nvSpPr>
                <p:cNvPr id="556" name="Freeform 80">
                  <a:extLst>
                    <a:ext uri="{FF2B5EF4-FFF2-40B4-BE49-F238E27FC236}">
                      <a16:creationId xmlns="" xmlns:a16="http://schemas.microsoft.com/office/drawing/2014/main" id="{48AC7458-7D25-4DA7-B0C2-2F12FFA2E1D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39713" y="2389188"/>
                  <a:ext cx="373063" cy="152400"/>
                </a:xfrm>
                <a:custGeom>
                  <a:avLst/>
                  <a:gdLst>
                    <a:gd name="T0" fmla="*/ 138 w 173"/>
                    <a:gd name="T1" fmla="*/ 71 h 71"/>
                    <a:gd name="T2" fmla="*/ 36 w 173"/>
                    <a:gd name="T3" fmla="*/ 71 h 71"/>
                    <a:gd name="T4" fmla="*/ 0 w 173"/>
                    <a:gd name="T5" fmla="*/ 36 h 71"/>
                    <a:gd name="T6" fmla="*/ 36 w 173"/>
                    <a:gd name="T7" fmla="*/ 0 h 71"/>
                    <a:gd name="T8" fmla="*/ 138 w 173"/>
                    <a:gd name="T9" fmla="*/ 0 h 71"/>
                    <a:gd name="T10" fmla="*/ 173 w 173"/>
                    <a:gd name="T11" fmla="*/ 36 h 71"/>
                    <a:gd name="T12" fmla="*/ 138 w 173"/>
                    <a:gd name="T13" fmla="*/ 71 h 7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73" h="71">
                      <a:moveTo>
                        <a:pt x="138" y="71"/>
                      </a:moveTo>
                      <a:cubicBezTo>
                        <a:pt x="36" y="71"/>
                        <a:pt x="36" y="71"/>
                        <a:pt x="36" y="71"/>
                      </a:cubicBezTo>
                      <a:cubicBezTo>
                        <a:pt x="16" y="71"/>
                        <a:pt x="0" y="55"/>
                        <a:pt x="0" y="36"/>
                      </a:cubicBezTo>
                      <a:cubicBezTo>
                        <a:pt x="0" y="16"/>
                        <a:pt x="16" y="0"/>
                        <a:pt x="36" y="0"/>
                      </a:cubicBezTo>
                      <a:cubicBezTo>
                        <a:pt x="138" y="0"/>
                        <a:pt x="138" y="0"/>
                        <a:pt x="138" y="0"/>
                      </a:cubicBezTo>
                      <a:cubicBezTo>
                        <a:pt x="158" y="0"/>
                        <a:pt x="173" y="16"/>
                        <a:pt x="173" y="36"/>
                      </a:cubicBezTo>
                      <a:cubicBezTo>
                        <a:pt x="173" y="55"/>
                        <a:pt x="158" y="71"/>
                        <a:pt x="138" y="7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1218987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IN" sz="24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</a:endParaRPr>
                </a:p>
              </p:txBody>
            </p:sp>
            <p:sp>
              <p:nvSpPr>
                <p:cNvPr id="557" name="Freeform 81">
                  <a:extLst>
                    <a:ext uri="{FF2B5EF4-FFF2-40B4-BE49-F238E27FC236}">
                      <a16:creationId xmlns="" xmlns:a16="http://schemas.microsoft.com/office/drawing/2014/main" id="{2EB09D66-2FC5-42E7-BE16-BF31FCC4719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39713" y="3298825"/>
                  <a:ext cx="373063" cy="152400"/>
                </a:xfrm>
                <a:custGeom>
                  <a:avLst/>
                  <a:gdLst>
                    <a:gd name="T0" fmla="*/ 138 w 173"/>
                    <a:gd name="T1" fmla="*/ 71 h 71"/>
                    <a:gd name="T2" fmla="*/ 36 w 173"/>
                    <a:gd name="T3" fmla="*/ 71 h 71"/>
                    <a:gd name="T4" fmla="*/ 0 w 173"/>
                    <a:gd name="T5" fmla="*/ 35 h 71"/>
                    <a:gd name="T6" fmla="*/ 36 w 173"/>
                    <a:gd name="T7" fmla="*/ 0 h 71"/>
                    <a:gd name="T8" fmla="*/ 138 w 173"/>
                    <a:gd name="T9" fmla="*/ 0 h 71"/>
                    <a:gd name="T10" fmla="*/ 173 w 173"/>
                    <a:gd name="T11" fmla="*/ 35 h 71"/>
                    <a:gd name="T12" fmla="*/ 138 w 173"/>
                    <a:gd name="T13" fmla="*/ 71 h 7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73" h="71">
                      <a:moveTo>
                        <a:pt x="138" y="71"/>
                      </a:moveTo>
                      <a:cubicBezTo>
                        <a:pt x="36" y="71"/>
                        <a:pt x="36" y="71"/>
                        <a:pt x="36" y="71"/>
                      </a:cubicBezTo>
                      <a:cubicBezTo>
                        <a:pt x="16" y="71"/>
                        <a:pt x="0" y="55"/>
                        <a:pt x="0" y="35"/>
                      </a:cubicBezTo>
                      <a:cubicBezTo>
                        <a:pt x="0" y="16"/>
                        <a:pt x="16" y="0"/>
                        <a:pt x="36" y="0"/>
                      </a:cubicBezTo>
                      <a:cubicBezTo>
                        <a:pt x="138" y="0"/>
                        <a:pt x="138" y="0"/>
                        <a:pt x="138" y="0"/>
                      </a:cubicBezTo>
                      <a:cubicBezTo>
                        <a:pt x="158" y="0"/>
                        <a:pt x="173" y="16"/>
                        <a:pt x="173" y="35"/>
                      </a:cubicBezTo>
                      <a:cubicBezTo>
                        <a:pt x="173" y="55"/>
                        <a:pt x="158" y="71"/>
                        <a:pt x="138" y="7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1218987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IN" sz="24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</a:endParaRPr>
                </a:p>
              </p:txBody>
            </p:sp>
            <p:sp>
              <p:nvSpPr>
                <p:cNvPr id="558" name="Freeform 82">
                  <a:extLst>
                    <a:ext uri="{FF2B5EF4-FFF2-40B4-BE49-F238E27FC236}">
                      <a16:creationId xmlns="" xmlns:a16="http://schemas.microsoft.com/office/drawing/2014/main" id="{191981C0-A1E3-4DCB-BAEB-988349DBAE9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39713" y="3602038"/>
                  <a:ext cx="373063" cy="152400"/>
                </a:xfrm>
                <a:custGeom>
                  <a:avLst/>
                  <a:gdLst>
                    <a:gd name="T0" fmla="*/ 138 w 173"/>
                    <a:gd name="T1" fmla="*/ 71 h 71"/>
                    <a:gd name="T2" fmla="*/ 36 w 173"/>
                    <a:gd name="T3" fmla="*/ 71 h 71"/>
                    <a:gd name="T4" fmla="*/ 0 w 173"/>
                    <a:gd name="T5" fmla="*/ 36 h 71"/>
                    <a:gd name="T6" fmla="*/ 36 w 173"/>
                    <a:gd name="T7" fmla="*/ 0 h 71"/>
                    <a:gd name="T8" fmla="*/ 138 w 173"/>
                    <a:gd name="T9" fmla="*/ 0 h 71"/>
                    <a:gd name="T10" fmla="*/ 173 w 173"/>
                    <a:gd name="T11" fmla="*/ 36 h 71"/>
                    <a:gd name="T12" fmla="*/ 138 w 173"/>
                    <a:gd name="T13" fmla="*/ 71 h 7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73" h="71">
                      <a:moveTo>
                        <a:pt x="138" y="71"/>
                      </a:moveTo>
                      <a:cubicBezTo>
                        <a:pt x="36" y="71"/>
                        <a:pt x="36" y="71"/>
                        <a:pt x="36" y="71"/>
                      </a:cubicBezTo>
                      <a:cubicBezTo>
                        <a:pt x="16" y="71"/>
                        <a:pt x="0" y="55"/>
                        <a:pt x="0" y="36"/>
                      </a:cubicBezTo>
                      <a:cubicBezTo>
                        <a:pt x="0" y="16"/>
                        <a:pt x="16" y="0"/>
                        <a:pt x="36" y="0"/>
                      </a:cubicBezTo>
                      <a:cubicBezTo>
                        <a:pt x="138" y="0"/>
                        <a:pt x="138" y="0"/>
                        <a:pt x="138" y="0"/>
                      </a:cubicBezTo>
                      <a:cubicBezTo>
                        <a:pt x="158" y="0"/>
                        <a:pt x="173" y="16"/>
                        <a:pt x="173" y="36"/>
                      </a:cubicBezTo>
                      <a:cubicBezTo>
                        <a:pt x="173" y="55"/>
                        <a:pt x="158" y="71"/>
                        <a:pt x="138" y="7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1218987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IN" sz="24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</a:endParaRPr>
                </a:p>
              </p:txBody>
            </p:sp>
            <p:sp>
              <p:nvSpPr>
                <p:cNvPr id="559" name="Freeform 83">
                  <a:extLst>
                    <a:ext uri="{FF2B5EF4-FFF2-40B4-BE49-F238E27FC236}">
                      <a16:creationId xmlns="" xmlns:a16="http://schemas.microsoft.com/office/drawing/2014/main" id="{C68873B9-1A2C-4E8B-AD6A-030C242C7BB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39713" y="3903663"/>
                  <a:ext cx="373063" cy="152400"/>
                </a:xfrm>
                <a:custGeom>
                  <a:avLst/>
                  <a:gdLst>
                    <a:gd name="T0" fmla="*/ 138 w 173"/>
                    <a:gd name="T1" fmla="*/ 71 h 71"/>
                    <a:gd name="T2" fmla="*/ 36 w 173"/>
                    <a:gd name="T3" fmla="*/ 71 h 71"/>
                    <a:gd name="T4" fmla="*/ 0 w 173"/>
                    <a:gd name="T5" fmla="*/ 36 h 71"/>
                    <a:gd name="T6" fmla="*/ 36 w 173"/>
                    <a:gd name="T7" fmla="*/ 0 h 71"/>
                    <a:gd name="T8" fmla="*/ 138 w 173"/>
                    <a:gd name="T9" fmla="*/ 0 h 71"/>
                    <a:gd name="T10" fmla="*/ 173 w 173"/>
                    <a:gd name="T11" fmla="*/ 36 h 71"/>
                    <a:gd name="T12" fmla="*/ 138 w 173"/>
                    <a:gd name="T13" fmla="*/ 71 h 7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73" h="71">
                      <a:moveTo>
                        <a:pt x="138" y="71"/>
                      </a:moveTo>
                      <a:cubicBezTo>
                        <a:pt x="36" y="71"/>
                        <a:pt x="36" y="71"/>
                        <a:pt x="36" y="71"/>
                      </a:cubicBezTo>
                      <a:cubicBezTo>
                        <a:pt x="16" y="71"/>
                        <a:pt x="0" y="55"/>
                        <a:pt x="0" y="36"/>
                      </a:cubicBezTo>
                      <a:cubicBezTo>
                        <a:pt x="0" y="16"/>
                        <a:pt x="16" y="0"/>
                        <a:pt x="36" y="0"/>
                      </a:cubicBezTo>
                      <a:cubicBezTo>
                        <a:pt x="138" y="0"/>
                        <a:pt x="138" y="0"/>
                        <a:pt x="138" y="0"/>
                      </a:cubicBezTo>
                      <a:cubicBezTo>
                        <a:pt x="158" y="0"/>
                        <a:pt x="173" y="16"/>
                        <a:pt x="173" y="36"/>
                      </a:cubicBezTo>
                      <a:cubicBezTo>
                        <a:pt x="173" y="55"/>
                        <a:pt x="158" y="71"/>
                        <a:pt x="138" y="7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1218987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IN" sz="24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</a:endParaRPr>
                </a:p>
              </p:txBody>
            </p:sp>
            <p:sp>
              <p:nvSpPr>
                <p:cNvPr id="560" name="Freeform 84">
                  <a:extLst>
                    <a:ext uri="{FF2B5EF4-FFF2-40B4-BE49-F238E27FC236}">
                      <a16:creationId xmlns="" xmlns:a16="http://schemas.microsoft.com/office/drawing/2014/main" id="{8FA30C5A-D88E-49AB-B689-CC33DE178B4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033838" y="2914650"/>
                  <a:ext cx="155575" cy="157163"/>
                </a:xfrm>
                <a:custGeom>
                  <a:avLst/>
                  <a:gdLst>
                    <a:gd name="T0" fmla="*/ 36 w 72"/>
                    <a:gd name="T1" fmla="*/ 73 h 73"/>
                    <a:gd name="T2" fmla="*/ 22 w 72"/>
                    <a:gd name="T3" fmla="*/ 70 h 73"/>
                    <a:gd name="T4" fmla="*/ 11 w 72"/>
                    <a:gd name="T5" fmla="*/ 63 h 73"/>
                    <a:gd name="T6" fmla="*/ 0 w 72"/>
                    <a:gd name="T7" fmla="*/ 38 h 73"/>
                    <a:gd name="T8" fmla="*/ 3 w 72"/>
                    <a:gd name="T9" fmla="*/ 24 h 73"/>
                    <a:gd name="T10" fmla="*/ 11 w 72"/>
                    <a:gd name="T11" fmla="*/ 13 h 73"/>
                    <a:gd name="T12" fmla="*/ 61 w 72"/>
                    <a:gd name="T13" fmla="*/ 13 h 73"/>
                    <a:gd name="T14" fmla="*/ 68 w 72"/>
                    <a:gd name="T15" fmla="*/ 24 h 73"/>
                    <a:gd name="T16" fmla="*/ 68 w 72"/>
                    <a:gd name="T17" fmla="*/ 51 h 73"/>
                    <a:gd name="T18" fmla="*/ 61 w 72"/>
                    <a:gd name="T19" fmla="*/ 63 h 73"/>
                    <a:gd name="T20" fmla="*/ 36 w 72"/>
                    <a:gd name="T21" fmla="*/ 73 h 7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72" h="73">
                      <a:moveTo>
                        <a:pt x="36" y="73"/>
                      </a:moveTo>
                      <a:cubicBezTo>
                        <a:pt x="31" y="73"/>
                        <a:pt x="27" y="72"/>
                        <a:pt x="22" y="70"/>
                      </a:cubicBezTo>
                      <a:cubicBezTo>
                        <a:pt x="18" y="68"/>
                        <a:pt x="14" y="66"/>
                        <a:pt x="11" y="63"/>
                      </a:cubicBezTo>
                      <a:cubicBezTo>
                        <a:pt x="4" y="56"/>
                        <a:pt x="1" y="47"/>
                        <a:pt x="0" y="38"/>
                      </a:cubicBezTo>
                      <a:cubicBezTo>
                        <a:pt x="1" y="33"/>
                        <a:pt x="1" y="29"/>
                        <a:pt x="3" y="24"/>
                      </a:cubicBezTo>
                      <a:cubicBezTo>
                        <a:pt x="5" y="20"/>
                        <a:pt x="7" y="16"/>
                        <a:pt x="11" y="13"/>
                      </a:cubicBezTo>
                      <a:cubicBezTo>
                        <a:pt x="25" y="0"/>
                        <a:pt x="47" y="0"/>
                        <a:pt x="61" y="13"/>
                      </a:cubicBezTo>
                      <a:cubicBezTo>
                        <a:pt x="64" y="16"/>
                        <a:pt x="67" y="20"/>
                        <a:pt x="68" y="24"/>
                      </a:cubicBezTo>
                      <a:cubicBezTo>
                        <a:pt x="72" y="33"/>
                        <a:pt x="72" y="43"/>
                        <a:pt x="68" y="51"/>
                      </a:cubicBezTo>
                      <a:cubicBezTo>
                        <a:pt x="66" y="55"/>
                        <a:pt x="64" y="59"/>
                        <a:pt x="61" y="63"/>
                      </a:cubicBezTo>
                      <a:cubicBezTo>
                        <a:pt x="54" y="69"/>
                        <a:pt x="45" y="73"/>
                        <a:pt x="36" y="7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1218987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IN" sz="24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</a:endParaRPr>
                </a:p>
              </p:txBody>
            </p:sp>
            <p:sp>
              <p:nvSpPr>
                <p:cNvPr id="561" name="Freeform 85">
                  <a:extLst>
                    <a:ext uri="{FF2B5EF4-FFF2-40B4-BE49-F238E27FC236}">
                      <a16:creationId xmlns="" xmlns:a16="http://schemas.microsoft.com/office/drawing/2014/main" id="{3958E78D-26C0-4262-9F16-7FCB0F6D3C6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033838" y="3219450"/>
                  <a:ext cx="152400" cy="153988"/>
                </a:xfrm>
                <a:custGeom>
                  <a:avLst/>
                  <a:gdLst>
                    <a:gd name="T0" fmla="*/ 36 w 71"/>
                    <a:gd name="T1" fmla="*/ 72 h 72"/>
                    <a:gd name="T2" fmla="*/ 11 w 71"/>
                    <a:gd name="T3" fmla="*/ 62 h 72"/>
                    <a:gd name="T4" fmla="*/ 6 w 71"/>
                    <a:gd name="T5" fmla="*/ 57 h 72"/>
                    <a:gd name="T6" fmla="*/ 3 w 71"/>
                    <a:gd name="T7" fmla="*/ 50 h 72"/>
                    <a:gd name="T8" fmla="*/ 1 w 71"/>
                    <a:gd name="T9" fmla="*/ 44 h 72"/>
                    <a:gd name="T10" fmla="*/ 0 w 71"/>
                    <a:gd name="T11" fmla="*/ 37 h 72"/>
                    <a:gd name="T12" fmla="*/ 3 w 71"/>
                    <a:gd name="T13" fmla="*/ 24 h 72"/>
                    <a:gd name="T14" fmla="*/ 11 w 71"/>
                    <a:gd name="T15" fmla="*/ 12 h 72"/>
                    <a:gd name="T16" fmla="*/ 43 w 71"/>
                    <a:gd name="T17" fmla="*/ 2 h 72"/>
                    <a:gd name="T18" fmla="*/ 49 w 71"/>
                    <a:gd name="T19" fmla="*/ 4 h 72"/>
                    <a:gd name="T20" fmla="*/ 56 w 71"/>
                    <a:gd name="T21" fmla="*/ 8 h 72"/>
                    <a:gd name="T22" fmla="*/ 61 w 71"/>
                    <a:gd name="T23" fmla="*/ 12 h 72"/>
                    <a:gd name="T24" fmla="*/ 71 w 71"/>
                    <a:gd name="T25" fmla="*/ 37 h 72"/>
                    <a:gd name="T26" fmla="*/ 70 w 71"/>
                    <a:gd name="T27" fmla="*/ 44 h 72"/>
                    <a:gd name="T28" fmla="*/ 68 w 71"/>
                    <a:gd name="T29" fmla="*/ 50 h 72"/>
                    <a:gd name="T30" fmla="*/ 65 w 71"/>
                    <a:gd name="T31" fmla="*/ 57 h 72"/>
                    <a:gd name="T32" fmla="*/ 61 w 71"/>
                    <a:gd name="T33" fmla="*/ 62 h 72"/>
                    <a:gd name="T34" fmla="*/ 56 w 71"/>
                    <a:gd name="T35" fmla="*/ 66 h 72"/>
                    <a:gd name="T36" fmla="*/ 49 w 71"/>
                    <a:gd name="T37" fmla="*/ 69 h 72"/>
                    <a:gd name="T38" fmla="*/ 43 w 71"/>
                    <a:gd name="T39" fmla="*/ 72 h 72"/>
                    <a:gd name="T40" fmla="*/ 36 w 71"/>
                    <a:gd name="T41" fmla="*/ 72 h 7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71" h="72">
                      <a:moveTo>
                        <a:pt x="36" y="72"/>
                      </a:moveTo>
                      <a:cubicBezTo>
                        <a:pt x="26" y="72"/>
                        <a:pt x="17" y="68"/>
                        <a:pt x="11" y="62"/>
                      </a:cubicBezTo>
                      <a:cubicBezTo>
                        <a:pt x="6" y="57"/>
                        <a:pt x="6" y="57"/>
                        <a:pt x="6" y="57"/>
                      </a:cubicBezTo>
                      <a:cubicBezTo>
                        <a:pt x="5" y="55"/>
                        <a:pt x="4" y="53"/>
                        <a:pt x="3" y="50"/>
                      </a:cubicBezTo>
                      <a:cubicBezTo>
                        <a:pt x="2" y="48"/>
                        <a:pt x="2" y="46"/>
                        <a:pt x="1" y="44"/>
                      </a:cubicBezTo>
                      <a:cubicBezTo>
                        <a:pt x="1" y="42"/>
                        <a:pt x="1" y="39"/>
                        <a:pt x="0" y="37"/>
                      </a:cubicBezTo>
                      <a:cubicBezTo>
                        <a:pt x="1" y="32"/>
                        <a:pt x="1" y="28"/>
                        <a:pt x="3" y="24"/>
                      </a:cubicBezTo>
                      <a:cubicBezTo>
                        <a:pt x="5" y="19"/>
                        <a:pt x="8" y="15"/>
                        <a:pt x="11" y="12"/>
                      </a:cubicBezTo>
                      <a:cubicBezTo>
                        <a:pt x="19" y="4"/>
                        <a:pt x="31" y="0"/>
                        <a:pt x="43" y="2"/>
                      </a:cubicBezTo>
                      <a:cubicBezTo>
                        <a:pt x="45" y="3"/>
                        <a:pt x="47" y="3"/>
                        <a:pt x="49" y="4"/>
                      </a:cubicBezTo>
                      <a:cubicBezTo>
                        <a:pt x="51" y="5"/>
                        <a:pt x="54" y="6"/>
                        <a:pt x="56" y="8"/>
                      </a:cubicBezTo>
                      <a:cubicBezTo>
                        <a:pt x="57" y="9"/>
                        <a:pt x="59" y="10"/>
                        <a:pt x="61" y="12"/>
                      </a:cubicBezTo>
                      <a:cubicBezTo>
                        <a:pt x="67" y="19"/>
                        <a:pt x="71" y="28"/>
                        <a:pt x="71" y="37"/>
                      </a:cubicBezTo>
                      <a:cubicBezTo>
                        <a:pt x="71" y="39"/>
                        <a:pt x="71" y="42"/>
                        <a:pt x="70" y="44"/>
                      </a:cubicBezTo>
                      <a:cubicBezTo>
                        <a:pt x="70" y="46"/>
                        <a:pt x="69" y="48"/>
                        <a:pt x="68" y="50"/>
                      </a:cubicBezTo>
                      <a:cubicBezTo>
                        <a:pt x="67" y="53"/>
                        <a:pt x="66" y="55"/>
                        <a:pt x="65" y="57"/>
                      </a:cubicBezTo>
                      <a:cubicBezTo>
                        <a:pt x="61" y="62"/>
                        <a:pt x="61" y="62"/>
                        <a:pt x="61" y="62"/>
                      </a:cubicBezTo>
                      <a:cubicBezTo>
                        <a:pt x="56" y="66"/>
                        <a:pt x="56" y="66"/>
                        <a:pt x="56" y="66"/>
                      </a:cubicBezTo>
                      <a:cubicBezTo>
                        <a:pt x="54" y="68"/>
                        <a:pt x="51" y="69"/>
                        <a:pt x="49" y="69"/>
                      </a:cubicBezTo>
                      <a:cubicBezTo>
                        <a:pt x="47" y="70"/>
                        <a:pt x="45" y="71"/>
                        <a:pt x="43" y="72"/>
                      </a:cubicBezTo>
                      <a:cubicBezTo>
                        <a:pt x="40" y="72"/>
                        <a:pt x="38" y="72"/>
                        <a:pt x="36" y="7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1218987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IN" sz="24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</a:endParaRPr>
                </a:p>
              </p:txBody>
            </p:sp>
            <p:sp>
              <p:nvSpPr>
                <p:cNvPr id="562" name="Freeform 86">
                  <a:extLst>
                    <a:ext uri="{FF2B5EF4-FFF2-40B4-BE49-F238E27FC236}">
                      <a16:creationId xmlns="" xmlns:a16="http://schemas.microsoft.com/office/drawing/2014/main" id="{F1FAA359-F456-4B11-BC49-A2F881329A0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027488" y="3522663"/>
                  <a:ext cx="165100" cy="155575"/>
                </a:xfrm>
                <a:custGeom>
                  <a:avLst/>
                  <a:gdLst>
                    <a:gd name="T0" fmla="*/ 39 w 77"/>
                    <a:gd name="T1" fmla="*/ 73 h 73"/>
                    <a:gd name="T2" fmla="*/ 6 w 77"/>
                    <a:gd name="T3" fmla="*/ 51 h 73"/>
                    <a:gd name="T4" fmla="*/ 14 w 77"/>
                    <a:gd name="T5" fmla="*/ 12 h 73"/>
                    <a:gd name="T6" fmla="*/ 46 w 77"/>
                    <a:gd name="T7" fmla="*/ 3 h 73"/>
                    <a:gd name="T8" fmla="*/ 52 w 77"/>
                    <a:gd name="T9" fmla="*/ 5 h 73"/>
                    <a:gd name="T10" fmla="*/ 59 w 77"/>
                    <a:gd name="T11" fmla="*/ 8 h 73"/>
                    <a:gd name="T12" fmla="*/ 64 w 77"/>
                    <a:gd name="T13" fmla="*/ 12 h 73"/>
                    <a:gd name="T14" fmla="*/ 72 w 77"/>
                    <a:gd name="T15" fmla="*/ 51 h 73"/>
                    <a:gd name="T16" fmla="*/ 39 w 77"/>
                    <a:gd name="T17" fmla="*/ 73 h 7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77" h="73">
                      <a:moveTo>
                        <a:pt x="39" y="73"/>
                      </a:moveTo>
                      <a:cubicBezTo>
                        <a:pt x="24" y="73"/>
                        <a:pt x="11" y="64"/>
                        <a:pt x="6" y="51"/>
                      </a:cubicBezTo>
                      <a:cubicBezTo>
                        <a:pt x="0" y="37"/>
                        <a:pt x="4" y="22"/>
                        <a:pt x="14" y="12"/>
                      </a:cubicBezTo>
                      <a:cubicBezTo>
                        <a:pt x="22" y="4"/>
                        <a:pt x="34" y="0"/>
                        <a:pt x="46" y="3"/>
                      </a:cubicBezTo>
                      <a:cubicBezTo>
                        <a:pt x="48" y="3"/>
                        <a:pt x="50" y="4"/>
                        <a:pt x="52" y="5"/>
                      </a:cubicBezTo>
                      <a:cubicBezTo>
                        <a:pt x="54" y="5"/>
                        <a:pt x="57" y="7"/>
                        <a:pt x="59" y="8"/>
                      </a:cubicBezTo>
                      <a:cubicBezTo>
                        <a:pt x="60" y="9"/>
                        <a:pt x="62" y="11"/>
                        <a:pt x="64" y="12"/>
                      </a:cubicBezTo>
                      <a:cubicBezTo>
                        <a:pt x="74" y="22"/>
                        <a:pt x="77" y="37"/>
                        <a:pt x="72" y="51"/>
                      </a:cubicBezTo>
                      <a:cubicBezTo>
                        <a:pt x="66" y="64"/>
                        <a:pt x="53" y="73"/>
                        <a:pt x="39" y="7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1218987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IN" sz="24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</a:endParaRPr>
                </a:p>
              </p:txBody>
            </p:sp>
            <p:sp>
              <p:nvSpPr>
                <p:cNvPr id="563" name="Freeform 87">
                  <a:extLst>
                    <a:ext uri="{FF2B5EF4-FFF2-40B4-BE49-F238E27FC236}">
                      <a16:creationId xmlns="" xmlns:a16="http://schemas.microsoft.com/office/drawing/2014/main" id="{3F465667-8126-46C5-880B-DED590863D5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032250" y="3822700"/>
                  <a:ext cx="160338" cy="158750"/>
                </a:xfrm>
                <a:custGeom>
                  <a:avLst/>
                  <a:gdLst>
                    <a:gd name="T0" fmla="*/ 37 w 75"/>
                    <a:gd name="T1" fmla="*/ 74 h 74"/>
                    <a:gd name="T2" fmla="*/ 3 w 75"/>
                    <a:gd name="T3" fmla="*/ 45 h 74"/>
                    <a:gd name="T4" fmla="*/ 24 w 75"/>
                    <a:gd name="T5" fmla="*/ 6 h 74"/>
                    <a:gd name="T6" fmla="*/ 66 w 75"/>
                    <a:gd name="T7" fmla="*/ 19 h 74"/>
                    <a:gd name="T8" fmla="*/ 62 w 75"/>
                    <a:gd name="T9" fmla="*/ 64 h 74"/>
                    <a:gd name="T10" fmla="*/ 37 w 75"/>
                    <a:gd name="T11" fmla="*/ 74 h 7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75" h="74">
                      <a:moveTo>
                        <a:pt x="37" y="74"/>
                      </a:moveTo>
                      <a:cubicBezTo>
                        <a:pt x="20" y="74"/>
                        <a:pt x="6" y="62"/>
                        <a:pt x="3" y="45"/>
                      </a:cubicBezTo>
                      <a:cubicBezTo>
                        <a:pt x="0" y="29"/>
                        <a:pt x="8" y="13"/>
                        <a:pt x="24" y="6"/>
                      </a:cubicBezTo>
                      <a:cubicBezTo>
                        <a:pt x="39" y="0"/>
                        <a:pt x="57" y="6"/>
                        <a:pt x="66" y="19"/>
                      </a:cubicBezTo>
                      <a:cubicBezTo>
                        <a:pt x="75" y="33"/>
                        <a:pt x="74" y="52"/>
                        <a:pt x="62" y="64"/>
                      </a:cubicBezTo>
                      <a:cubicBezTo>
                        <a:pt x="55" y="70"/>
                        <a:pt x="46" y="74"/>
                        <a:pt x="37" y="7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1218987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IN" sz="24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</a:endParaRPr>
                </a:p>
              </p:txBody>
            </p:sp>
            <p:sp>
              <p:nvSpPr>
                <p:cNvPr id="564" name="Oval 88">
                  <a:extLst>
                    <a:ext uri="{FF2B5EF4-FFF2-40B4-BE49-F238E27FC236}">
                      <a16:creationId xmlns="" xmlns:a16="http://schemas.microsoft.com/office/drawing/2014/main" id="{6604DDD0-4FBF-4488-876E-DB2765F1880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765175" y="2389188"/>
                  <a:ext cx="152400" cy="152400"/>
                </a:xfrm>
                <a:prstGeom prst="ellips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1218987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IN" sz="24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</a:endParaRPr>
                </a:p>
              </p:txBody>
            </p:sp>
            <p:sp>
              <p:nvSpPr>
                <p:cNvPr id="565" name="Oval 89">
                  <a:extLst>
                    <a:ext uri="{FF2B5EF4-FFF2-40B4-BE49-F238E27FC236}">
                      <a16:creationId xmlns="" xmlns:a16="http://schemas.microsoft.com/office/drawing/2014/main" id="{45BB4447-134A-4DF0-85CD-7FC125C17D2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817813" y="1327150"/>
                  <a:ext cx="152400" cy="152400"/>
                </a:xfrm>
                <a:prstGeom prst="ellips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1218987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IN" sz="24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</a:endParaRPr>
                </a:p>
              </p:txBody>
            </p:sp>
            <p:sp>
              <p:nvSpPr>
                <p:cNvPr id="566" name="Oval 90">
                  <a:extLst>
                    <a:ext uri="{FF2B5EF4-FFF2-40B4-BE49-F238E27FC236}">
                      <a16:creationId xmlns="" xmlns:a16="http://schemas.microsoft.com/office/drawing/2014/main" id="{998E9EBA-2C36-403C-BD1C-16239A4A6EF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765175" y="2690813"/>
                  <a:ext cx="152400" cy="152400"/>
                </a:xfrm>
                <a:prstGeom prst="ellips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1218987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IN" sz="24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</a:endParaRPr>
                </a:p>
              </p:txBody>
            </p:sp>
            <p:sp>
              <p:nvSpPr>
                <p:cNvPr id="567" name="Oval 91">
                  <a:extLst>
                    <a:ext uri="{FF2B5EF4-FFF2-40B4-BE49-F238E27FC236}">
                      <a16:creationId xmlns="" xmlns:a16="http://schemas.microsoft.com/office/drawing/2014/main" id="{0A87AF0D-2610-48B7-A218-11A7F17DEA8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765175" y="2995613"/>
                  <a:ext cx="152400" cy="150813"/>
                </a:xfrm>
                <a:prstGeom prst="ellips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1218987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IN" sz="24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</a:endParaRPr>
                </a:p>
              </p:txBody>
            </p:sp>
            <p:sp>
              <p:nvSpPr>
                <p:cNvPr id="568" name="Oval 92">
                  <a:extLst>
                    <a:ext uri="{FF2B5EF4-FFF2-40B4-BE49-F238E27FC236}">
                      <a16:creationId xmlns="" xmlns:a16="http://schemas.microsoft.com/office/drawing/2014/main" id="{225A1322-ED97-4730-96BC-2B76ECC2606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765175" y="3298825"/>
                  <a:ext cx="152400" cy="152400"/>
                </a:xfrm>
                <a:prstGeom prst="ellips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1218987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IN" sz="24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</a:endParaRPr>
                </a:p>
              </p:txBody>
            </p:sp>
            <p:sp>
              <p:nvSpPr>
                <p:cNvPr id="569" name="Oval 93">
                  <a:extLst>
                    <a:ext uri="{FF2B5EF4-FFF2-40B4-BE49-F238E27FC236}">
                      <a16:creationId xmlns="" xmlns:a16="http://schemas.microsoft.com/office/drawing/2014/main" id="{685D9134-885A-4376-BB98-2623B05E2A4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765175" y="3602038"/>
                  <a:ext cx="152400" cy="152400"/>
                </a:xfrm>
                <a:prstGeom prst="ellips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1218987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IN" sz="24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</a:endParaRPr>
                </a:p>
              </p:txBody>
            </p:sp>
            <p:sp>
              <p:nvSpPr>
                <p:cNvPr id="570" name="Oval 94">
                  <a:extLst>
                    <a:ext uri="{FF2B5EF4-FFF2-40B4-BE49-F238E27FC236}">
                      <a16:creationId xmlns="" xmlns:a16="http://schemas.microsoft.com/office/drawing/2014/main" id="{9079F097-7996-403E-884E-E98686A173A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765175" y="3903663"/>
                  <a:ext cx="152400" cy="152400"/>
                </a:xfrm>
                <a:prstGeom prst="ellips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1218987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IN" sz="24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</a:endParaRPr>
                </a:p>
              </p:txBody>
            </p:sp>
            <p:sp>
              <p:nvSpPr>
                <p:cNvPr id="571" name="Freeform 95">
                  <a:extLst>
                    <a:ext uri="{FF2B5EF4-FFF2-40B4-BE49-F238E27FC236}">
                      <a16:creationId xmlns="" xmlns:a16="http://schemas.microsoft.com/office/drawing/2014/main" id="{36DCE324-A6D0-4BA3-B73F-613175AEBED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425825" y="2427288"/>
                  <a:ext cx="989013" cy="303213"/>
                </a:xfrm>
                <a:custGeom>
                  <a:avLst/>
                  <a:gdLst>
                    <a:gd name="T0" fmla="*/ 459 w 459"/>
                    <a:gd name="T1" fmla="*/ 141 h 141"/>
                    <a:gd name="T2" fmla="*/ 0 w 459"/>
                    <a:gd name="T3" fmla="*/ 141 h 141"/>
                    <a:gd name="T4" fmla="*/ 16 w 459"/>
                    <a:gd name="T5" fmla="*/ 123 h 141"/>
                    <a:gd name="T6" fmla="*/ 112 w 459"/>
                    <a:gd name="T7" fmla="*/ 20 h 141"/>
                    <a:gd name="T8" fmla="*/ 158 w 459"/>
                    <a:gd name="T9" fmla="*/ 0 h 141"/>
                    <a:gd name="T10" fmla="*/ 300 w 459"/>
                    <a:gd name="T11" fmla="*/ 0 h 141"/>
                    <a:gd name="T12" fmla="*/ 347 w 459"/>
                    <a:gd name="T13" fmla="*/ 21 h 141"/>
                    <a:gd name="T14" fmla="*/ 443 w 459"/>
                    <a:gd name="T15" fmla="*/ 123 h 141"/>
                    <a:gd name="T16" fmla="*/ 459 w 459"/>
                    <a:gd name="T17" fmla="*/ 141 h 14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459" h="141">
                      <a:moveTo>
                        <a:pt x="459" y="141"/>
                      </a:moveTo>
                      <a:cubicBezTo>
                        <a:pt x="0" y="141"/>
                        <a:pt x="0" y="141"/>
                        <a:pt x="0" y="141"/>
                      </a:cubicBezTo>
                      <a:cubicBezTo>
                        <a:pt x="16" y="123"/>
                        <a:pt x="16" y="123"/>
                        <a:pt x="16" y="123"/>
                      </a:cubicBezTo>
                      <a:cubicBezTo>
                        <a:pt x="112" y="20"/>
                        <a:pt x="112" y="20"/>
                        <a:pt x="112" y="20"/>
                      </a:cubicBezTo>
                      <a:cubicBezTo>
                        <a:pt x="124" y="7"/>
                        <a:pt x="141" y="0"/>
                        <a:pt x="158" y="0"/>
                      </a:cubicBezTo>
                      <a:cubicBezTo>
                        <a:pt x="300" y="0"/>
                        <a:pt x="300" y="0"/>
                        <a:pt x="300" y="0"/>
                      </a:cubicBezTo>
                      <a:cubicBezTo>
                        <a:pt x="318" y="0"/>
                        <a:pt x="335" y="8"/>
                        <a:pt x="347" y="21"/>
                      </a:cubicBezTo>
                      <a:cubicBezTo>
                        <a:pt x="443" y="123"/>
                        <a:pt x="443" y="123"/>
                        <a:pt x="443" y="123"/>
                      </a:cubicBezTo>
                      <a:lnTo>
                        <a:pt x="459" y="14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1218987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IN" sz="24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</a:endParaRPr>
                </a:p>
              </p:txBody>
            </p:sp>
          </p:grpSp>
        </p:grpSp>
        <p:grpSp>
          <p:nvGrpSpPr>
            <p:cNvPr id="329" name="Group 248">
              <a:extLst>
                <a:ext uri="{FF2B5EF4-FFF2-40B4-BE49-F238E27FC236}">
                  <a16:creationId xmlns="" xmlns:a16="http://schemas.microsoft.com/office/drawing/2014/main" id="{6A231EDF-FF28-44E1-B35F-3535513AA8F0}"/>
                </a:ext>
              </a:extLst>
            </p:cNvPr>
            <p:cNvGrpSpPr/>
            <p:nvPr/>
          </p:nvGrpSpPr>
          <p:grpSpPr>
            <a:xfrm>
              <a:off x="3280531" y="3337599"/>
              <a:ext cx="2362059" cy="1214451"/>
              <a:chOff x="4376058" y="3943592"/>
              <a:chExt cx="3513811" cy="1806623"/>
            </a:xfrm>
          </p:grpSpPr>
          <p:grpSp>
            <p:nvGrpSpPr>
              <p:cNvPr id="359" name="Group 167">
                <a:extLst>
                  <a:ext uri="{FF2B5EF4-FFF2-40B4-BE49-F238E27FC236}">
                    <a16:creationId xmlns="" xmlns:a16="http://schemas.microsoft.com/office/drawing/2014/main" id="{BB21E239-22F9-44C2-873E-CEAA03A68F11}"/>
                  </a:ext>
                </a:extLst>
              </p:cNvPr>
              <p:cNvGrpSpPr/>
              <p:nvPr/>
            </p:nvGrpSpPr>
            <p:grpSpPr>
              <a:xfrm>
                <a:off x="4376058" y="4139253"/>
                <a:ext cx="1567630" cy="1549673"/>
                <a:chOff x="1403457" y="616946"/>
                <a:chExt cx="3611777" cy="3570404"/>
              </a:xfrm>
            </p:grpSpPr>
            <p:sp>
              <p:nvSpPr>
                <p:cNvPr id="440" name="Freeform 6">
                  <a:extLst>
                    <a:ext uri="{FF2B5EF4-FFF2-40B4-BE49-F238E27FC236}">
                      <a16:creationId xmlns="" xmlns:a16="http://schemas.microsoft.com/office/drawing/2014/main" id="{8139155B-62B1-44F5-8021-0EA898F5984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403457" y="2207022"/>
                  <a:ext cx="668682" cy="1980328"/>
                </a:xfrm>
                <a:custGeom>
                  <a:avLst/>
                  <a:gdLst>
                    <a:gd name="T0" fmla="*/ 598 w 598"/>
                    <a:gd name="T1" fmla="*/ 1771 h 1771"/>
                    <a:gd name="T2" fmla="*/ 439 w 598"/>
                    <a:gd name="T3" fmla="*/ 1771 h 1771"/>
                    <a:gd name="T4" fmla="*/ 261 w 598"/>
                    <a:gd name="T5" fmla="*/ 1771 h 1771"/>
                    <a:gd name="T6" fmla="*/ 0 w 598"/>
                    <a:gd name="T7" fmla="*/ 1771 h 1771"/>
                    <a:gd name="T8" fmla="*/ 0 w 598"/>
                    <a:gd name="T9" fmla="*/ 0 h 1771"/>
                    <a:gd name="T10" fmla="*/ 439 w 598"/>
                    <a:gd name="T11" fmla="*/ 0 h 177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598" h="1771">
                      <a:moveTo>
                        <a:pt x="598" y="1771"/>
                      </a:moveTo>
                      <a:lnTo>
                        <a:pt x="439" y="1771"/>
                      </a:lnTo>
                      <a:lnTo>
                        <a:pt x="261" y="1771"/>
                      </a:lnTo>
                      <a:lnTo>
                        <a:pt x="0" y="1771"/>
                      </a:lnTo>
                      <a:lnTo>
                        <a:pt x="0" y="0"/>
                      </a:lnTo>
                      <a:lnTo>
                        <a:pt x="439" y="0"/>
                      </a:lnTo>
                    </a:path>
                  </a:pathLst>
                </a:cu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1218987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IN" sz="24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</a:endParaRPr>
                </a:p>
              </p:txBody>
            </p:sp>
            <p:grpSp>
              <p:nvGrpSpPr>
                <p:cNvPr id="441" name="Group 89">
                  <a:extLst>
                    <a:ext uri="{FF2B5EF4-FFF2-40B4-BE49-F238E27FC236}">
                      <a16:creationId xmlns="" xmlns:a16="http://schemas.microsoft.com/office/drawing/2014/main" id="{21E31DEF-802A-4B4B-A51E-22A36E7BB4A5}"/>
                    </a:ext>
                  </a:extLst>
                </p:cNvPr>
                <p:cNvGrpSpPr/>
                <p:nvPr/>
              </p:nvGrpSpPr>
              <p:grpSpPr>
                <a:xfrm>
                  <a:off x="1403457" y="2207022"/>
                  <a:ext cx="677628" cy="1980328"/>
                  <a:chOff x="4594226" y="2976563"/>
                  <a:chExt cx="962025" cy="2811463"/>
                </a:xfrm>
                <a:solidFill>
                  <a:sysClr val="windowText" lastClr="000000">
                    <a:lumMod val="65000"/>
                    <a:lumOff val="35000"/>
                  </a:sysClr>
                </a:solidFill>
              </p:grpSpPr>
              <p:sp>
                <p:nvSpPr>
                  <p:cNvPr id="502" name="Freeform 5">
                    <a:extLst>
                      <a:ext uri="{FF2B5EF4-FFF2-40B4-BE49-F238E27FC236}">
                        <a16:creationId xmlns="" xmlns:a16="http://schemas.microsoft.com/office/drawing/2014/main" id="{139B4D14-5B8A-45D3-A586-6F84BC12506B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594226" y="2976563"/>
                    <a:ext cx="949325" cy="2811463"/>
                  </a:xfrm>
                  <a:custGeom>
                    <a:avLst/>
                    <a:gdLst>
                      <a:gd name="T0" fmla="*/ 598 w 598"/>
                      <a:gd name="T1" fmla="*/ 1771 h 1771"/>
                      <a:gd name="T2" fmla="*/ 439 w 598"/>
                      <a:gd name="T3" fmla="*/ 1771 h 1771"/>
                      <a:gd name="T4" fmla="*/ 261 w 598"/>
                      <a:gd name="T5" fmla="*/ 1771 h 1771"/>
                      <a:gd name="T6" fmla="*/ 0 w 598"/>
                      <a:gd name="T7" fmla="*/ 1771 h 1771"/>
                      <a:gd name="T8" fmla="*/ 0 w 598"/>
                      <a:gd name="T9" fmla="*/ 0 h 1771"/>
                      <a:gd name="T10" fmla="*/ 439 w 598"/>
                      <a:gd name="T11" fmla="*/ 0 h 1771"/>
                      <a:gd name="T12" fmla="*/ 598 w 598"/>
                      <a:gd name="T13" fmla="*/ 1771 h 177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598" h="1771">
                        <a:moveTo>
                          <a:pt x="598" y="1771"/>
                        </a:moveTo>
                        <a:lnTo>
                          <a:pt x="439" y="1771"/>
                        </a:lnTo>
                        <a:lnTo>
                          <a:pt x="261" y="1771"/>
                        </a:lnTo>
                        <a:lnTo>
                          <a:pt x="0" y="1771"/>
                        </a:lnTo>
                        <a:lnTo>
                          <a:pt x="0" y="0"/>
                        </a:lnTo>
                        <a:lnTo>
                          <a:pt x="439" y="0"/>
                        </a:lnTo>
                        <a:lnTo>
                          <a:pt x="598" y="1771"/>
                        </a:lnTo>
                        <a:close/>
                      </a:path>
                    </a:pathLst>
                  </a:custGeom>
                  <a:solidFill>
                    <a:sysClr val="windowText" lastClr="000000">
                      <a:lumMod val="50000"/>
                      <a:lumOff val="50000"/>
                    </a:sysClr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defTabSz="1218987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IN" sz="2400" b="0" i="0" u="none" strike="noStrike" kern="0" cap="none" spc="0" normalizeH="0" baseline="0" noProof="0" smtClean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/>
                    </a:endParaRPr>
                  </a:p>
                </p:txBody>
              </p:sp>
              <p:grpSp>
                <p:nvGrpSpPr>
                  <p:cNvPr id="503" name="Group 151">
                    <a:extLst>
                      <a:ext uri="{FF2B5EF4-FFF2-40B4-BE49-F238E27FC236}">
                        <a16:creationId xmlns="" xmlns:a16="http://schemas.microsoft.com/office/drawing/2014/main" id="{A65AD511-A692-4D71-82EE-A74D80AE6E78}"/>
                      </a:ext>
                    </a:extLst>
                  </p:cNvPr>
                  <p:cNvGrpSpPr/>
                  <p:nvPr/>
                </p:nvGrpSpPr>
                <p:grpSpPr>
                  <a:xfrm>
                    <a:off x="4760913" y="3244851"/>
                    <a:ext cx="795338" cy="2325688"/>
                    <a:chOff x="4760913" y="3244851"/>
                    <a:chExt cx="795338" cy="2325688"/>
                  </a:xfrm>
                  <a:grpFill/>
                </p:grpSpPr>
                <p:sp>
                  <p:nvSpPr>
                    <p:cNvPr id="504" name="Freeform 7">
                      <a:extLst>
                        <a:ext uri="{FF2B5EF4-FFF2-40B4-BE49-F238E27FC236}">
                          <a16:creationId xmlns="" xmlns:a16="http://schemas.microsoft.com/office/drawing/2014/main" id="{1CCEC024-DD59-4B36-BCDE-2D20C8E80D23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4760913" y="4241801"/>
                      <a:ext cx="157163" cy="331788"/>
                    </a:xfrm>
                    <a:custGeom>
                      <a:avLst/>
                      <a:gdLst>
                        <a:gd name="T0" fmla="*/ 36 w 73"/>
                        <a:gd name="T1" fmla="*/ 155 h 155"/>
                        <a:gd name="T2" fmla="*/ 0 w 73"/>
                        <a:gd name="T3" fmla="*/ 119 h 155"/>
                        <a:gd name="T4" fmla="*/ 0 w 73"/>
                        <a:gd name="T5" fmla="*/ 36 h 155"/>
                        <a:gd name="T6" fmla="*/ 36 w 73"/>
                        <a:gd name="T7" fmla="*/ 0 h 155"/>
                        <a:gd name="T8" fmla="*/ 73 w 73"/>
                        <a:gd name="T9" fmla="*/ 36 h 155"/>
                        <a:gd name="T10" fmla="*/ 73 w 73"/>
                        <a:gd name="T11" fmla="*/ 119 h 155"/>
                        <a:gd name="T12" fmla="*/ 36 w 73"/>
                        <a:gd name="T13" fmla="*/ 155 h 155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</a:cxnLst>
                      <a:rect l="0" t="0" r="r" b="b"/>
                      <a:pathLst>
                        <a:path w="73" h="155">
                          <a:moveTo>
                            <a:pt x="36" y="155"/>
                          </a:moveTo>
                          <a:cubicBezTo>
                            <a:pt x="16" y="155"/>
                            <a:pt x="0" y="139"/>
                            <a:pt x="0" y="119"/>
                          </a:cubicBezTo>
                          <a:cubicBezTo>
                            <a:pt x="0" y="36"/>
                            <a:pt x="0" y="36"/>
                            <a:pt x="0" y="36"/>
                          </a:cubicBezTo>
                          <a:cubicBezTo>
                            <a:pt x="0" y="16"/>
                            <a:pt x="16" y="0"/>
                            <a:pt x="36" y="0"/>
                          </a:cubicBezTo>
                          <a:cubicBezTo>
                            <a:pt x="57" y="0"/>
                            <a:pt x="73" y="16"/>
                            <a:pt x="73" y="36"/>
                          </a:cubicBezTo>
                          <a:cubicBezTo>
                            <a:pt x="73" y="119"/>
                            <a:pt x="73" y="119"/>
                            <a:pt x="73" y="119"/>
                          </a:cubicBezTo>
                          <a:cubicBezTo>
                            <a:pt x="73" y="139"/>
                            <a:pt x="57" y="155"/>
                            <a:pt x="36" y="155"/>
                          </a:cubicBez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lvl="0" indent="0" defTabSz="1218987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IN" sz="2400" b="0" i="0" u="none" strike="noStrike" kern="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</a:endParaRPr>
                    </a:p>
                  </p:txBody>
                </p:sp>
                <p:sp>
                  <p:nvSpPr>
                    <p:cNvPr id="505" name="Freeform 8">
                      <a:extLst>
                        <a:ext uri="{FF2B5EF4-FFF2-40B4-BE49-F238E27FC236}">
                          <a16:creationId xmlns="" xmlns:a16="http://schemas.microsoft.com/office/drawing/2014/main" id="{38DB9F98-B029-45DB-BD9C-17B958CD7E80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5399088" y="4241801"/>
                      <a:ext cx="157163" cy="331788"/>
                    </a:xfrm>
                    <a:custGeom>
                      <a:avLst/>
                      <a:gdLst>
                        <a:gd name="T0" fmla="*/ 36 w 73"/>
                        <a:gd name="T1" fmla="*/ 155 h 155"/>
                        <a:gd name="T2" fmla="*/ 0 w 73"/>
                        <a:gd name="T3" fmla="*/ 119 h 155"/>
                        <a:gd name="T4" fmla="*/ 0 w 73"/>
                        <a:gd name="T5" fmla="*/ 36 h 155"/>
                        <a:gd name="T6" fmla="*/ 36 w 73"/>
                        <a:gd name="T7" fmla="*/ 0 h 155"/>
                        <a:gd name="T8" fmla="*/ 73 w 73"/>
                        <a:gd name="T9" fmla="*/ 36 h 155"/>
                        <a:gd name="T10" fmla="*/ 73 w 73"/>
                        <a:gd name="T11" fmla="*/ 119 h 155"/>
                        <a:gd name="T12" fmla="*/ 36 w 73"/>
                        <a:gd name="T13" fmla="*/ 155 h 155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</a:cxnLst>
                      <a:rect l="0" t="0" r="r" b="b"/>
                      <a:pathLst>
                        <a:path w="73" h="155">
                          <a:moveTo>
                            <a:pt x="36" y="155"/>
                          </a:moveTo>
                          <a:cubicBezTo>
                            <a:pt x="16" y="155"/>
                            <a:pt x="0" y="139"/>
                            <a:pt x="0" y="119"/>
                          </a:cubicBezTo>
                          <a:cubicBezTo>
                            <a:pt x="0" y="36"/>
                            <a:pt x="0" y="36"/>
                            <a:pt x="0" y="36"/>
                          </a:cubicBezTo>
                          <a:cubicBezTo>
                            <a:pt x="0" y="16"/>
                            <a:pt x="16" y="0"/>
                            <a:pt x="36" y="0"/>
                          </a:cubicBezTo>
                          <a:cubicBezTo>
                            <a:pt x="56" y="0"/>
                            <a:pt x="73" y="16"/>
                            <a:pt x="73" y="36"/>
                          </a:cubicBezTo>
                          <a:cubicBezTo>
                            <a:pt x="73" y="119"/>
                            <a:pt x="73" y="119"/>
                            <a:pt x="73" y="119"/>
                          </a:cubicBezTo>
                          <a:cubicBezTo>
                            <a:pt x="73" y="139"/>
                            <a:pt x="56" y="155"/>
                            <a:pt x="36" y="155"/>
                          </a:cubicBez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lvl="0" indent="0" defTabSz="1218987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IN" sz="2400" b="0" i="0" u="none" strike="noStrike" kern="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</a:endParaRPr>
                    </a:p>
                  </p:txBody>
                </p:sp>
                <p:sp>
                  <p:nvSpPr>
                    <p:cNvPr id="506" name="Freeform 9">
                      <a:extLst>
                        <a:ext uri="{FF2B5EF4-FFF2-40B4-BE49-F238E27FC236}">
                          <a16:creationId xmlns="" xmlns:a16="http://schemas.microsoft.com/office/drawing/2014/main" id="{92ACD1AE-6D2C-4C05-9B14-89699DF8D71C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5080001" y="4241801"/>
                      <a:ext cx="157163" cy="331788"/>
                    </a:xfrm>
                    <a:custGeom>
                      <a:avLst/>
                      <a:gdLst>
                        <a:gd name="T0" fmla="*/ 36 w 73"/>
                        <a:gd name="T1" fmla="*/ 155 h 155"/>
                        <a:gd name="T2" fmla="*/ 0 w 73"/>
                        <a:gd name="T3" fmla="*/ 119 h 155"/>
                        <a:gd name="T4" fmla="*/ 0 w 73"/>
                        <a:gd name="T5" fmla="*/ 36 h 155"/>
                        <a:gd name="T6" fmla="*/ 36 w 73"/>
                        <a:gd name="T7" fmla="*/ 0 h 155"/>
                        <a:gd name="T8" fmla="*/ 73 w 73"/>
                        <a:gd name="T9" fmla="*/ 36 h 155"/>
                        <a:gd name="T10" fmla="*/ 73 w 73"/>
                        <a:gd name="T11" fmla="*/ 119 h 155"/>
                        <a:gd name="T12" fmla="*/ 36 w 73"/>
                        <a:gd name="T13" fmla="*/ 155 h 155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</a:cxnLst>
                      <a:rect l="0" t="0" r="r" b="b"/>
                      <a:pathLst>
                        <a:path w="73" h="155">
                          <a:moveTo>
                            <a:pt x="36" y="155"/>
                          </a:moveTo>
                          <a:cubicBezTo>
                            <a:pt x="16" y="155"/>
                            <a:pt x="0" y="139"/>
                            <a:pt x="0" y="119"/>
                          </a:cubicBezTo>
                          <a:cubicBezTo>
                            <a:pt x="0" y="36"/>
                            <a:pt x="0" y="36"/>
                            <a:pt x="0" y="36"/>
                          </a:cubicBezTo>
                          <a:cubicBezTo>
                            <a:pt x="0" y="16"/>
                            <a:pt x="16" y="0"/>
                            <a:pt x="36" y="0"/>
                          </a:cubicBezTo>
                          <a:cubicBezTo>
                            <a:pt x="56" y="0"/>
                            <a:pt x="73" y="16"/>
                            <a:pt x="73" y="36"/>
                          </a:cubicBezTo>
                          <a:cubicBezTo>
                            <a:pt x="73" y="119"/>
                            <a:pt x="73" y="119"/>
                            <a:pt x="73" y="119"/>
                          </a:cubicBezTo>
                          <a:cubicBezTo>
                            <a:pt x="73" y="139"/>
                            <a:pt x="56" y="155"/>
                            <a:pt x="36" y="155"/>
                          </a:cubicBez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lvl="0" indent="0" defTabSz="1218987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IN" sz="2400" b="0" i="0" u="none" strike="noStrike" kern="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</a:endParaRPr>
                    </a:p>
                  </p:txBody>
                </p:sp>
                <p:sp>
                  <p:nvSpPr>
                    <p:cNvPr id="507" name="Freeform 10">
                      <a:extLst>
                        <a:ext uri="{FF2B5EF4-FFF2-40B4-BE49-F238E27FC236}">
                          <a16:creationId xmlns="" xmlns:a16="http://schemas.microsoft.com/office/drawing/2014/main" id="{267C3A85-6354-4943-A9C2-FC17AC434B6F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4760913" y="3244851"/>
                      <a:ext cx="157163" cy="334963"/>
                    </a:xfrm>
                    <a:custGeom>
                      <a:avLst/>
                      <a:gdLst>
                        <a:gd name="T0" fmla="*/ 36 w 73"/>
                        <a:gd name="T1" fmla="*/ 156 h 156"/>
                        <a:gd name="T2" fmla="*/ 0 w 73"/>
                        <a:gd name="T3" fmla="*/ 120 h 156"/>
                        <a:gd name="T4" fmla="*/ 0 w 73"/>
                        <a:gd name="T5" fmla="*/ 37 h 156"/>
                        <a:gd name="T6" fmla="*/ 36 w 73"/>
                        <a:gd name="T7" fmla="*/ 0 h 156"/>
                        <a:gd name="T8" fmla="*/ 73 w 73"/>
                        <a:gd name="T9" fmla="*/ 37 h 156"/>
                        <a:gd name="T10" fmla="*/ 73 w 73"/>
                        <a:gd name="T11" fmla="*/ 120 h 156"/>
                        <a:gd name="T12" fmla="*/ 36 w 73"/>
                        <a:gd name="T13" fmla="*/ 156 h 156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</a:cxnLst>
                      <a:rect l="0" t="0" r="r" b="b"/>
                      <a:pathLst>
                        <a:path w="73" h="156">
                          <a:moveTo>
                            <a:pt x="36" y="156"/>
                          </a:moveTo>
                          <a:cubicBezTo>
                            <a:pt x="16" y="156"/>
                            <a:pt x="0" y="140"/>
                            <a:pt x="0" y="120"/>
                          </a:cubicBezTo>
                          <a:cubicBezTo>
                            <a:pt x="0" y="37"/>
                            <a:pt x="0" y="37"/>
                            <a:pt x="0" y="37"/>
                          </a:cubicBezTo>
                          <a:cubicBezTo>
                            <a:pt x="0" y="17"/>
                            <a:pt x="16" y="0"/>
                            <a:pt x="36" y="0"/>
                          </a:cubicBezTo>
                          <a:cubicBezTo>
                            <a:pt x="57" y="0"/>
                            <a:pt x="73" y="17"/>
                            <a:pt x="73" y="37"/>
                          </a:cubicBezTo>
                          <a:cubicBezTo>
                            <a:pt x="73" y="120"/>
                            <a:pt x="73" y="120"/>
                            <a:pt x="73" y="120"/>
                          </a:cubicBezTo>
                          <a:cubicBezTo>
                            <a:pt x="73" y="140"/>
                            <a:pt x="57" y="156"/>
                            <a:pt x="36" y="156"/>
                          </a:cubicBez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lvl="0" indent="0" defTabSz="1218987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IN" sz="2400" b="0" i="0" u="none" strike="noStrike" kern="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</a:endParaRPr>
                    </a:p>
                  </p:txBody>
                </p:sp>
                <p:sp>
                  <p:nvSpPr>
                    <p:cNvPr id="508" name="Freeform 11">
                      <a:extLst>
                        <a:ext uri="{FF2B5EF4-FFF2-40B4-BE49-F238E27FC236}">
                          <a16:creationId xmlns="" xmlns:a16="http://schemas.microsoft.com/office/drawing/2014/main" id="{8DCC6A55-0AFF-40F3-BA51-8677C436C795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5399088" y="3244851"/>
                      <a:ext cx="157163" cy="334963"/>
                    </a:xfrm>
                    <a:custGeom>
                      <a:avLst/>
                      <a:gdLst>
                        <a:gd name="T0" fmla="*/ 36 w 73"/>
                        <a:gd name="T1" fmla="*/ 156 h 156"/>
                        <a:gd name="T2" fmla="*/ 0 w 73"/>
                        <a:gd name="T3" fmla="*/ 120 h 156"/>
                        <a:gd name="T4" fmla="*/ 0 w 73"/>
                        <a:gd name="T5" fmla="*/ 37 h 156"/>
                        <a:gd name="T6" fmla="*/ 36 w 73"/>
                        <a:gd name="T7" fmla="*/ 0 h 156"/>
                        <a:gd name="T8" fmla="*/ 73 w 73"/>
                        <a:gd name="T9" fmla="*/ 37 h 156"/>
                        <a:gd name="T10" fmla="*/ 73 w 73"/>
                        <a:gd name="T11" fmla="*/ 120 h 156"/>
                        <a:gd name="T12" fmla="*/ 36 w 73"/>
                        <a:gd name="T13" fmla="*/ 156 h 156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</a:cxnLst>
                      <a:rect l="0" t="0" r="r" b="b"/>
                      <a:pathLst>
                        <a:path w="73" h="156">
                          <a:moveTo>
                            <a:pt x="36" y="156"/>
                          </a:moveTo>
                          <a:cubicBezTo>
                            <a:pt x="16" y="156"/>
                            <a:pt x="0" y="140"/>
                            <a:pt x="0" y="120"/>
                          </a:cubicBezTo>
                          <a:cubicBezTo>
                            <a:pt x="0" y="37"/>
                            <a:pt x="0" y="37"/>
                            <a:pt x="0" y="37"/>
                          </a:cubicBezTo>
                          <a:cubicBezTo>
                            <a:pt x="0" y="17"/>
                            <a:pt x="16" y="0"/>
                            <a:pt x="36" y="0"/>
                          </a:cubicBezTo>
                          <a:cubicBezTo>
                            <a:pt x="56" y="0"/>
                            <a:pt x="73" y="17"/>
                            <a:pt x="73" y="37"/>
                          </a:cubicBezTo>
                          <a:cubicBezTo>
                            <a:pt x="73" y="120"/>
                            <a:pt x="73" y="120"/>
                            <a:pt x="73" y="120"/>
                          </a:cubicBezTo>
                          <a:cubicBezTo>
                            <a:pt x="73" y="140"/>
                            <a:pt x="56" y="156"/>
                            <a:pt x="36" y="156"/>
                          </a:cubicBez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lvl="0" indent="0" defTabSz="1218987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IN" sz="2400" b="0" i="0" u="none" strike="noStrike" kern="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</a:endParaRPr>
                    </a:p>
                  </p:txBody>
                </p:sp>
                <p:sp>
                  <p:nvSpPr>
                    <p:cNvPr id="509" name="Freeform 12">
                      <a:extLst>
                        <a:ext uri="{FF2B5EF4-FFF2-40B4-BE49-F238E27FC236}">
                          <a16:creationId xmlns="" xmlns:a16="http://schemas.microsoft.com/office/drawing/2014/main" id="{93FDC606-5F82-4120-962B-96AECC8B9CC7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5080001" y="3244851"/>
                      <a:ext cx="157163" cy="334963"/>
                    </a:xfrm>
                    <a:custGeom>
                      <a:avLst/>
                      <a:gdLst>
                        <a:gd name="T0" fmla="*/ 36 w 73"/>
                        <a:gd name="T1" fmla="*/ 156 h 156"/>
                        <a:gd name="T2" fmla="*/ 0 w 73"/>
                        <a:gd name="T3" fmla="*/ 120 h 156"/>
                        <a:gd name="T4" fmla="*/ 0 w 73"/>
                        <a:gd name="T5" fmla="*/ 37 h 156"/>
                        <a:gd name="T6" fmla="*/ 36 w 73"/>
                        <a:gd name="T7" fmla="*/ 0 h 156"/>
                        <a:gd name="T8" fmla="*/ 73 w 73"/>
                        <a:gd name="T9" fmla="*/ 37 h 156"/>
                        <a:gd name="T10" fmla="*/ 73 w 73"/>
                        <a:gd name="T11" fmla="*/ 120 h 156"/>
                        <a:gd name="T12" fmla="*/ 36 w 73"/>
                        <a:gd name="T13" fmla="*/ 156 h 156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</a:cxnLst>
                      <a:rect l="0" t="0" r="r" b="b"/>
                      <a:pathLst>
                        <a:path w="73" h="156">
                          <a:moveTo>
                            <a:pt x="36" y="156"/>
                          </a:moveTo>
                          <a:cubicBezTo>
                            <a:pt x="16" y="156"/>
                            <a:pt x="0" y="140"/>
                            <a:pt x="0" y="120"/>
                          </a:cubicBezTo>
                          <a:cubicBezTo>
                            <a:pt x="0" y="37"/>
                            <a:pt x="0" y="37"/>
                            <a:pt x="0" y="37"/>
                          </a:cubicBezTo>
                          <a:cubicBezTo>
                            <a:pt x="0" y="17"/>
                            <a:pt x="16" y="0"/>
                            <a:pt x="36" y="0"/>
                          </a:cubicBezTo>
                          <a:cubicBezTo>
                            <a:pt x="56" y="0"/>
                            <a:pt x="73" y="17"/>
                            <a:pt x="73" y="37"/>
                          </a:cubicBezTo>
                          <a:cubicBezTo>
                            <a:pt x="73" y="120"/>
                            <a:pt x="73" y="120"/>
                            <a:pt x="73" y="120"/>
                          </a:cubicBezTo>
                          <a:cubicBezTo>
                            <a:pt x="73" y="140"/>
                            <a:pt x="56" y="156"/>
                            <a:pt x="36" y="156"/>
                          </a:cubicBez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lvl="0" indent="0" defTabSz="1218987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IN" sz="2400" b="0" i="0" u="none" strike="noStrike" kern="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</a:endParaRPr>
                    </a:p>
                  </p:txBody>
                </p:sp>
                <p:sp>
                  <p:nvSpPr>
                    <p:cNvPr id="510" name="Freeform 13">
                      <a:extLst>
                        <a:ext uri="{FF2B5EF4-FFF2-40B4-BE49-F238E27FC236}">
                          <a16:creationId xmlns="" xmlns:a16="http://schemas.microsoft.com/office/drawing/2014/main" id="{701DC407-3E5F-4FB4-AC6A-8405E996DB54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4760913" y="3743326"/>
                      <a:ext cx="157163" cy="334963"/>
                    </a:xfrm>
                    <a:custGeom>
                      <a:avLst/>
                      <a:gdLst>
                        <a:gd name="T0" fmla="*/ 36 w 73"/>
                        <a:gd name="T1" fmla="*/ 156 h 156"/>
                        <a:gd name="T2" fmla="*/ 0 w 73"/>
                        <a:gd name="T3" fmla="*/ 119 h 156"/>
                        <a:gd name="T4" fmla="*/ 0 w 73"/>
                        <a:gd name="T5" fmla="*/ 37 h 156"/>
                        <a:gd name="T6" fmla="*/ 36 w 73"/>
                        <a:gd name="T7" fmla="*/ 0 h 156"/>
                        <a:gd name="T8" fmla="*/ 73 w 73"/>
                        <a:gd name="T9" fmla="*/ 37 h 156"/>
                        <a:gd name="T10" fmla="*/ 73 w 73"/>
                        <a:gd name="T11" fmla="*/ 119 h 156"/>
                        <a:gd name="T12" fmla="*/ 36 w 73"/>
                        <a:gd name="T13" fmla="*/ 156 h 156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</a:cxnLst>
                      <a:rect l="0" t="0" r="r" b="b"/>
                      <a:pathLst>
                        <a:path w="73" h="156">
                          <a:moveTo>
                            <a:pt x="36" y="156"/>
                          </a:moveTo>
                          <a:cubicBezTo>
                            <a:pt x="16" y="156"/>
                            <a:pt x="0" y="139"/>
                            <a:pt x="0" y="119"/>
                          </a:cubicBezTo>
                          <a:cubicBezTo>
                            <a:pt x="0" y="37"/>
                            <a:pt x="0" y="37"/>
                            <a:pt x="0" y="37"/>
                          </a:cubicBezTo>
                          <a:cubicBezTo>
                            <a:pt x="0" y="16"/>
                            <a:pt x="16" y="0"/>
                            <a:pt x="36" y="0"/>
                          </a:cubicBezTo>
                          <a:cubicBezTo>
                            <a:pt x="57" y="0"/>
                            <a:pt x="73" y="16"/>
                            <a:pt x="73" y="37"/>
                          </a:cubicBezTo>
                          <a:cubicBezTo>
                            <a:pt x="73" y="119"/>
                            <a:pt x="73" y="119"/>
                            <a:pt x="73" y="119"/>
                          </a:cubicBezTo>
                          <a:cubicBezTo>
                            <a:pt x="73" y="139"/>
                            <a:pt x="57" y="156"/>
                            <a:pt x="36" y="156"/>
                          </a:cubicBez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lvl="0" indent="0" defTabSz="1218987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IN" sz="2400" b="0" i="0" u="none" strike="noStrike" kern="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</a:endParaRPr>
                    </a:p>
                  </p:txBody>
                </p:sp>
                <p:sp>
                  <p:nvSpPr>
                    <p:cNvPr id="511" name="Freeform 14">
                      <a:extLst>
                        <a:ext uri="{FF2B5EF4-FFF2-40B4-BE49-F238E27FC236}">
                          <a16:creationId xmlns="" xmlns:a16="http://schemas.microsoft.com/office/drawing/2014/main" id="{F685086A-C0C0-46D6-A0DE-CB1B94128ACD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5399088" y="3743326"/>
                      <a:ext cx="157163" cy="334963"/>
                    </a:xfrm>
                    <a:custGeom>
                      <a:avLst/>
                      <a:gdLst>
                        <a:gd name="T0" fmla="*/ 36 w 73"/>
                        <a:gd name="T1" fmla="*/ 156 h 156"/>
                        <a:gd name="T2" fmla="*/ 0 w 73"/>
                        <a:gd name="T3" fmla="*/ 119 h 156"/>
                        <a:gd name="T4" fmla="*/ 0 w 73"/>
                        <a:gd name="T5" fmla="*/ 37 h 156"/>
                        <a:gd name="T6" fmla="*/ 36 w 73"/>
                        <a:gd name="T7" fmla="*/ 0 h 156"/>
                        <a:gd name="T8" fmla="*/ 73 w 73"/>
                        <a:gd name="T9" fmla="*/ 37 h 156"/>
                        <a:gd name="T10" fmla="*/ 73 w 73"/>
                        <a:gd name="T11" fmla="*/ 119 h 156"/>
                        <a:gd name="T12" fmla="*/ 36 w 73"/>
                        <a:gd name="T13" fmla="*/ 156 h 156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</a:cxnLst>
                      <a:rect l="0" t="0" r="r" b="b"/>
                      <a:pathLst>
                        <a:path w="73" h="156">
                          <a:moveTo>
                            <a:pt x="36" y="156"/>
                          </a:moveTo>
                          <a:cubicBezTo>
                            <a:pt x="16" y="156"/>
                            <a:pt x="0" y="139"/>
                            <a:pt x="0" y="119"/>
                          </a:cubicBezTo>
                          <a:cubicBezTo>
                            <a:pt x="0" y="37"/>
                            <a:pt x="0" y="37"/>
                            <a:pt x="0" y="37"/>
                          </a:cubicBezTo>
                          <a:cubicBezTo>
                            <a:pt x="0" y="16"/>
                            <a:pt x="16" y="0"/>
                            <a:pt x="36" y="0"/>
                          </a:cubicBezTo>
                          <a:cubicBezTo>
                            <a:pt x="56" y="0"/>
                            <a:pt x="73" y="16"/>
                            <a:pt x="73" y="37"/>
                          </a:cubicBezTo>
                          <a:cubicBezTo>
                            <a:pt x="73" y="119"/>
                            <a:pt x="73" y="119"/>
                            <a:pt x="73" y="119"/>
                          </a:cubicBezTo>
                          <a:cubicBezTo>
                            <a:pt x="73" y="139"/>
                            <a:pt x="56" y="156"/>
                            <a:pt x="36" y="156"/>
                          </a:cubicBez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lvl="0" indent="0" defTabSz="1218987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IN" sz="2400" b="0" i="0" u="none" strike="noStrike" kern="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</a:endParaRPr>
                    </a:p>
                  </p:txBody>
                </p:sp>
                <p:sp>
                  <p:nvSpPr>
                    <p:cNvPr id="512" name="Freeform 15">
                      <a:extLst>
                        <a:ext uri="{FF2B5EF4-FFF2-40B4-BE49-F238E27FC236}">
                          <a16:creationId xmlns="" xmlns:a16="http://schemas.microsoft.com/office/drawing/2014/main" id="{E081478C-0EAC-4E59-A241-44F6CEB1885F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5080001" y="3743326"/>
                      <a:ext cx="157163" cy="334963"/>
                    </a:xfrm>
                    <a:custGeom>
                      <a:avLst/>
                      <a:gdLst>
                        <a:gd name="T0" fmla="*/ 36 w 73"/>
                        <a:gd name="T1" fmla="*/ 156 h 156"/>
                        <a:gd name="T2" fmla="*/ 0 w 73"/>
                        <a:gd name="T3" fmla="*/ 119 h 156"/>
                        <a:gd name="T4" fmla="*/ 0 w 73"/>
                        <a:gd name="T5" fmla="*/ 37 h 156"/>
                        <a:gd name="T6" fmla="*/ 36 w 73"/>
                        <a:gd name="T7" fmla="*/ 0 h 156"/>
                        <a:gd name="T8" fmla="*/ 73 w 73"/>
                        <a:gd name="T9" fmla="*/ 37 h 156"/>
                        <a:gd name="T10" fmla="*/ 73 w 73"/>
                        <a:gd name="T11" fmla="*/ 119 h 156"/>
                        <a:gd name="T12" fmla="*/ 36 w 73"/>
                        <a:gd name="T13" fmla="*/ 156 h 156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</a:cxnLst>
                      <a:rect l="0" t="0" r="r" b="b"/>
                      <a:pathLst>
                        <a:path w="73" h="156">
                          <a:moveTo>
                            <a:pt x="36" y="156"/>
                          </a:moveTo>
                          <a:cubicBezTo>
                            <a:pt x="16" y="156"/>
                            <a:pt x="0" y="139"/>
                            <a:pt x="0" y="119"/>
                          </a:cubicBezTo>
                          <a:cubicBezTo>
                            <a:pt x="0" y="37"/>
                            <a:pt x="0" y="37"/>
                            <a:pt x="0" y="37"/>
                          </a:cubicBezTo>
                          <a:cubicBezTo>
                            <a:pt x="0" y="16"/>
                            <a:pt x="16" y="0"/>
                            <a:pt x="36" y="0"/>
                          </a:cubicBezTo>
                          <a:cubicBezTo>
                            <a:pt x="56" y="0"/>
                            <a:pt x="73" y="16"/>
                            <a:pt x="73" y="37"/>
                          </a:cubicBezTo>
                          <a:cubicBezTo>
                            <a:pt x="73" y="119"/>
                            <a:pt x="73" y="119"/>
                            <a:pt x="73" y="119"/>
                          </a:cubicBezTo>
                          <a:cubicBezTo>
                            <a:pt x="73" y="139"/>
                            <a:pt x="56" y="156"/>
                            <a:pt x="36" y="156"/>
                          </a:cubicBez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lvl="0" indent="0" defTabSz="1218987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IN" sz="2400" b="0" i="0" u="none" strike="noStrike" kern="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</a:endParaRPr>
                    </a:p>
                  </p:txBody>
                </p:sp>
                <p:sp>
                  <p:nvSpPr>
                    <p:cNvPr id="513" name="Freeform 16">
                      <a:extLst>
                        <a:ext uri="{FF2B5EF4-FFF2-40B4-BE49-F238E27FC236}">
                          <a16:creationId xmlns="" xmlns:a16="http://schemas.microsoft.com/office/drawing/2014/main" id="{6BBB6AEA-7664-48E1-8C6C-06D53C63DF2F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4760913" y="5235576"/>
                      <a:ext cx="157163" cy="334963"/>
                    </a:xfrm>
                    <a:custGeom>
                      <a:avLst/>
                      <a:gdLst>
                        <a:gd name="T0" fmla="*/ 36 w 73"/>
                        <a:gd name="T1" fmla="*/ 156 h 156"/>
                        <a:gd name="T2" fmla="*/ 0 w 73"/>
                        <a:gd name="T3" fmla="*/ 119 h 156"/>
                        <a:gd name="T4" fmla="*/ 0 w 73"/>
                        <a:gd name="T5" fmla="*/ 37 h 156"/>
                        <a:gd name="T6" fmla="*/ 36 w 73"/>
                        <a:gd name="T7" fmla="*/ 0 h 156"/>
                        <a:gd name="T8" fmla="*/ 73 w 73"/>
                        <a:gd name="T9" fmla="*/ 37 h 156"/>
                        <a:gd name="T10" fmla="*/ 73 w 73"/>
                        <a:gd name="T11" fmla="*/ 119 h 156"/>
                        <a:gd name="T12" fmla="*/ 36 w 73"/>
                        <a:gd name="T13" fmla="*/ 156 h 156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</a:cxnLst>
                      <a:rect l="0" t="0" r="r" b="b"/>
                      <a:pathLst>
                        <a:path w="73" h="156">
                          <a:moveTo>
                            <a:pt x="36" y="156"/>
                          </a:moveTo>
                          <a:cubicBezTo>
                            <a:pt x="16" y="156"/>
                            <a:pt x="0" y="139"/>
                            <a:pt x="0" y="119"/>
                          </a:cubicBezTo>
                          <a:cubicBezTo>
                            <a:pt x="0" y="37"/>
                            <a:pt x="0" y="37"/>
                            <a:pt x="0" y="37"/>
                          </a:cubicBezTo>
                          <a:cubicBezTo>
                            <a:pt x="0" y="16"/>
                            <a:pt x="16" y="0"/>
                            <a:pt x="36" y="0"/>
                          </a:cubicBezTo>
                          <a:cubicBezTo>
                            <a:pt x="57" y="0"/>
                            <a:pt x="73" y="16"/>
                            <a:pt x="73" y="37"/>
                          </a:cubicBezTo>
                          <a:cubicBezTo>
                            <a:pt x="73" y="119"/>
                            <a:pt x="73" y="119"/>
                            <a:pt x="73" y="119"/>
                          </a:cubicBezTo>
                          <a:cubicBezTo>
                            <a:pt x="73" y="139"/>
                            <a:pt x="57" y="156"/>
                            <a:pt x="36" y="156"/>
                          </a:cubicBez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lvl="0" indent="0" defTabSz="1218987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IN" sz="2400" b="0" i="0" u="none" strike="noStrike" kern="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</a:endParaRPr>
                    </a:p>
                  </p:txBody>
                </p:sp>
                <p:sp>
                  <p:nvSpPr>
                    <p:cNvPr id="514" name="Freeform 17">
                      <a:extLst>
                        <a:ext uri="{FF2B5EF4-FFF2-40B4-BE49-F238E27FC236}">
                          <a16:creationId xmlns="" xmlns:a16="http://schemas.microsoft.com/office/drawing/2014/main" id="{517341AC-B1DD-4C0F-8B6A-0539CC1FE54B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5399088" y="5235576"/>
                      <a:ext cx="157163" cy="334963"/>
                    </a:xfrm>
                    <a:custGeom>
                      <a:avLst/>
                      <a:gdLst>
                        <a:gd name="T0" fmla="*/ 36 w 73"/>
                        <a:gd name="T1" fmla="*/ 156 h 156"/>
                        <a:gd name="T2" fmla="*/ 0 w 73"/>
                        <a:gd name="T3" fmla="*/ 119 h 156"/>
                        <a:gd name="T4" fmla="*/ 0 w 73"/>
                        <a:gd name="T5" fmla="*/ 37 h 156"/>
                        <a:gd name="T6" fmla="*/ 36 w 73"/>
                        <a:gd name="T7" fmla="*/ 0 h 156"/>
                        <a:gd name="T8" fmla="*/ 73 w 73"/>
                        <a:gd name="T9" fmla="*/ 37 h 156"/>
                        <a:gd name="T10" fmla="*/ 73 w 73"/>
                        <a:gd name="T11" fmla="*/ 119 h 156"/>
                        <a:gd name="T12" fmla="*/ 36 w 73"/>
                        <a:gd name="T13" fmla="*/ 156 h 156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</a:cxnLst>
                      <a:rect l="0" t="0" r="r" b="b"/>
                      <a:pathLst>
                        <a:path w="73" h="156">
                          <a:moveTo>
                            <a:pt x="36" y="156"/>
                          </a:moveTo>
                          <a:cubicBezTo>
                            <a:pt x="16" y="156"/>
                            <a:pt x="0" y="139"/>
                            <a:pt x="0" y="119"/>
                          </a:cubicBezTo>
                          <a:cubicBezTo>
                            <a:pt x="0" y="37"/>
                            <a:pt x="0" y="37"/>
                            <a:pt x="0" y="37"/>
                          </a:cubicBezTo>
                          <a:cubicBezTo>
                            <a:pt x="0" y="16"/>
                            <a:pt x="16" y="0"/>
                            <a:pt x="36" y="0"/>
                          </a:cubicBezTo>
                          <a:cubicBezTo>
                            <a:pt x="56" y="0"/>
                            <a:pt x="73" y="16"/>
                            <a:pt x="73" y="37"/>
                          </a:cubicBezTo>
                          <a:cubicBezTo>
                            <a:pt x="73" y="119"/>
                            <a:pt x="73" y="119"/>
                            <a:pt x="73" y="119"/>
                          </a:cubicBezTo>
                          <a:cubicBezTo>
                            <a:pt x="73" y="139"/>
                            <a:pt x="56" y="156"/>
                            <a:pt x="36" y="156"/>
                          </a:cubicBez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lvl="0" indent="0" defTabSz="1218987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IN" sz="2400" b="0" i="0" u="none" strike="noStrike" kern="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</a:endParaRPr>
                    </a:p>
                  </p:txBody>
                </p:sp>
                <p:sp>
                  <p:nvSpPr>
                    <p:cNvPr id="515" name="Freeform 18">
                      <a:extLst>
                        <a:ext uri="{FF2B5EF4-FFF2-40B4-BE49-F238E27FC236}">
                          <a16:creationId xmlns="" xmlns:a16="http://schemas.microsoft.com/office/drawing/2014/main" id="{6BE3BD3E-230B-4BFC-8C23-E61AB2844978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5080001" y="5235576"/>
                      <a:ext cx="157163" cy="334963"/>
                    </a:xfrm>
                    <a:custGeom>
                      <a:avLst/>
                      <a:gdLst>
                        <a:gd name="T0" fmla="*/ 36 w 73"/>
                        <a:gd name="T1" fmla="*/ 156 h 156"/>
                        <a:gd name="T2" fmla="*/ 0 w 73"/>
                        <a:gd name="T3" fmla="*/ 119 h 156"/>
                        <a:gd name="T4" fmla="*/ 0 w 73"/>
                        <a:gd name="T5" fmla="*/ 37 h 156"/>
                        <a:gd name="T6" fmla="*/ 36 w 73"/>
                        <a:gd name="T7" fmla="*/ 0 h 156"/>
                        <a:gd name="T8" fmla="*/ 73 w 73"/>
                        <a:gd name="T9" fmla="*/ 37 h 156"/>
                        <a:gd name="T10" fmla="*/ 73 w 73"/>
                        <a:gd name="T11" fmla="*/ 119 h 156"/>
                        <a:gd name="T12" fmla="*/ 36 w 73"/>
                        <a:gd name="T13" fmla="*/ 156 h 156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</a:cxnLst>
                      <a:rect l="0" t="0" r="r" b="b"/>
                      <a:pathLst>
                        <a:path w="73" h="156">
                          <a:moveTo>
                            <a:pt x="36" y="156"/>
                          </a:moveTo>
                          <a:cubicBezTo>
                            <a:pt x="16" y="156"/>
                            <a:pt x="0" y="139"/>
                            <a:pt x="0" y="119"/>
                          </a:cubicBezTo>
                          <a:cubicBezTo>
                            <a:pt x="0" y="37"/>
                            <a:pt x="0" y="37"/>
                            <a:pt x="0" y="37"/>
                          </a:cubicBezTo>
                          <a:cubicBezTo>
                            <a:pt x="0" y="16"/>
                            <a:pt x="16" y="0"/>
                            <a:pt x="36" y="0"/>
                          </a:cubicBezTo>
                          <a:cubicBezTo>
                            <a:pt x="56" y="0"/>
                            <a:pt x="73" y="16"/>
                            <a:pt x="73" y="37"/>
                          </a:cubicBezTo>
                          <a:cubicBezTo>
                            <a:pt x="73" y="119"/>
                            <a:pt x="73" y="119"/>
                            <a:pt x="73" y="119"/>
                          </a:cubicBezTo>
                          <a:cubicBezTo>
                            <a:pt x="73" y="139"/>
                            <a:pt x="56" y="156"/>
                            <a:pt x="36" y="156"/>
                          </a:cubicBez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lvl="0" indent="0" defTabSz="1218987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IN" sz="2400" b="0" i="0" u="none" strike="noStrike" kern="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</a:endParaRPr>
                    </a:p>
                  </p:txBody>
                </p:sp>
                <p:sp>
                  <p:nvSpPr>
                    <p:cNvPr id="516" name="Freeform 19">
                      <a:extLst>
                        <a:ext uri="{FF2B5EF4-FFF2-40B4-BE49-F238E27FC236}">
                          <a16:creationId xmlns="" xmlns:a16="http://schemas.microsoft.com/office/drawing/2014/main" id="{1D08C083-894A-4DA2-9143-E2F2D5A2FF9D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4760913" y="4737101"/>
                      <a:ext cx="157163" cy="334963"/>
                    </a:xfrm>
                    <a:custGeom>
                      <a:avLst/>
                      <a:gdLst>
                        <a:gd name="T0" fmla="*/ 36 w 73"/>
                        <a:gd name="T1" fmla="*/ 156 h 156"/>
                        <a:gd name="T2" fmla="*/ 0 w 73"/>
                        <a:gd name="T3" fmla="*/ 120 h 156"/>
                        <a:gd name="T4" fmla="*/ 0 w 73"/>
                        <a:gd name="T5" fmla="*/ 37 h 156"/>
                        <a:gd name="T6" fmla="*/ 36 w 73"/>
                        <a:gd name="T7" fmla="*/ 0 h 156"/>
                        <a:gd name="T8" fmla="*/ 73 w 73"/>
                        <a:gd name="T9" fmla="*/ 37 h 156"/>
                        <a:gd name="T10" fmla="*/ 73 w 73"/>
                        <a:gd name="T11" fmla="*/ 120 h 156"/>
                        <a:gd name="T12" fmla="*/ 36 w 73"/>
                        <a:gd name="T13" fmla="*/ 156 h 156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</a:cxnLst>
                      <a:rect l="0" t="0" r="r" b="b"/>
                      <a:pathLst>
                        <a:path w="73" h="156">
                          <a:moveTo>
                            <a:pt x="36" y="156"/>
                          </a:moveTo>
                          <a:cubicBezTo>
                            <a:pt x="16" y="156"/>
                            <a:pt x="0" y="140"/>
                            <a:pt x="0" y="120"/>
                          </a:cubicBezTo>
                          <a:cubicBezTo>
                            <a:pt x="0" y="37"/>
                            <a:pt x="0" y="37"/>
                            <a:pt x="0" y="37"/>
                          </a:cubicBezTo>
                          <a:cubicBezTo>
                            <a:pt x="0" y="17"/>
                            <a:pt x="16" y="0"/>
                            <a:pt x="36" y="0"/>
                          </a:cubicBezTo>
                          <a:cubicBezTo>
                            <a:pt x="57" y="0"/>
                            <a:pt x="73" y="17"/>
                            <a:pt x="73" y="37"/>
                          </a:cubicBezTo>
                          <a:cubicBezTo>
                            <a:pt x="73" y="120"/>
                            <a:pt x="73" y="120"/>
                            <a:pt x="73" y="120"/>
                          </a:cubicBezTo>
                          <a:cubicBezTo>
                            <a:pt x="73" y="140"/>
                            <a:pt x="57" y="156"/>
                            <a:pt x="36" y="156"/>
                          </a:cubicBez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lvl="0" indent="0" defTabSz="1218987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IN" sz="2400" b="0" i="0" u="none" strike="noStrike" kern="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</a:endParaRPr>
                    </a:p>
                  </p:txBody>
                </p:sp>
                <p:sp>
                  <p:nvSpPr>
                    <p:cNvPr id="517" name="Freeform 20">
                      <a:extLst>
                        <a:ext uri="{FF2B5EF4-FFF2-40B4-BE49-F238E27FC236}">
                          <a16:creationId xmlns="" xmlns:a16="http://schemas.microsoft.com/office/drawing/2014/main" id="{5DD4FD14-8CDB-4129-873C-31D7AC319739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5399088" y="4737101"/>
                      <a:ext cx="157163" cy="334963"/>
                    </a:xfrm>
                    <a:custGeom>
                      <a:avLst/>
                      <a:gdLst>
                        <a:gd name="T0" fmla="*/ 36 w 73"/>
                        <a:gd name="T1" fmla="*/ 156 h 156"/>
                        <a:gd name="T2" fmla="*/ 0 w 73"/>
                        <a:gd name="T3" fmla="*/ 120 h 156"/>
                        <a:gd name="T4" fmla="*/ 0 w 73"/>
                        <a:gd name="T5" fmla="*/ 37 h 156"/>
                        <a:gd name="T6" fmla="*/ 36 w 73"/>
                        <a:gd name="T7" fmla="*/ 0 h 156"/>
                        <a:gd name="T8" fmla="*/ 73 w 73"/>
                        <a:gd name="T9" fmla="*/ 37 h 156"/>
                        <a:gd name="T10" fmla="*/ 73 w 73"/>
                        <a:gd name="T11" fmla="*/ 120 h 156"/>
                        <a:gd name="T12" fmla="*/ 36 w 73"/>
                        <a:gd name="T13" fmla="*/ 156 h 156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</a:cxnLst>
                      <a:rect l="0" t="0" r="r" b="b"/>
                      <a:pathLst>
                        <a:path w="73" h="156">
                          <a:moveTo>
                            <a:pt x="36" y="156"/>
                          </a:moveTo>
                          <a:cubicBezTo>
                            <a:pt x="16" y="156"/>
                            <a:pt x="0" y="140"/>
                            <a:pt x="0" y="120"/>
                          </a:cubicBezTo>
                          <a:cubicBezTo>
                            <a:pt x="0" y="37"/>
                            <a:pt x="0" y="37"/>
                            <a:pt x="0" y="37"/>
                          </a:cubicBezTo>
                          <a:cubicBezTo>
                            <a:pt x="0" y="17"/>
                            <a:pt x="16" y="0"/>
                            <a:pt x="36" y="0"/>
                          </a:cubicBezTo>
                          <a:cubicBezTo>
                            <a:pt x="56" y="0"/>
                            <a:pt x="73" y="17"/>
                            <a:pt x="73" y="37"/>
                          </a:cubicBezTo>
                          <a:cubicBezTo>
                            <a:pt x="73" y="120"/>
                            <a:pt x="73" y="120"/>
                            <a:pt x="73" y="120"/>
                          </a:cubicBezTo>
                          <a:cubicBezTo>
                            <a:pt x="73" y="140"/>
                            <a:pt x="56" y="156"/>
                            <a:pt x="36" y="156"/>
                          </a:cubicBez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lvl="0" indent="0" defTabSz="1218987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IN" sz="2400" b="0" i="0" u="none" strike="noStrike" kern="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</a:endParaRPr>
                    </a:p>
                  </p:txBody>
                </p:sp>
                <p:sp>
                  <p:nvSpPr>
                    <p:cNvPr id="518" name="Freeform 21">
                      <a:extLst>
                        <a:ext uri="{FF2B5EF4-FFF2-40B4-BE49-F238E27FC236}">
                          <a16:creationId xmlns="" xmlns:a16="http://schemas.microsoft.com/office/drawing/2014/main" id="{88389960-B7CB-4036-9F86-E65BF4135792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5080001" y="4737101"/>
                      <a:ext cx="157163" cy="334963"/>
                    </a:xfrm>
                    <a:custGeom>
                      <a:avLst/>
                      <a:gdLst>
                        <a:gd name="T0" fmla="*/ 36 w 73"/>
                        <a:gd name="T1" fmla="*/ 156 h 156"/>
                        <a:gd name="T2" fmla="*/ 0 w 73"/>
                        <a:gd name="T3" fmla="*/ 120 h 156"/>
                        <a:gd name="T4" fmla="*/ 0 w 73"/>
                        <a:gd name="T5" fmla="*/ 37 h 156"/>
                        <a:gd name="T6" fmla="*/ 36 w 73"/>
                        <a:gd name="T7" fmla="*/ 0 h 156"/>
                        <a:gd name="T8" fmla="*/ 73 w 73"/>
                        <a:gd name="T9" fmla="*/ 37 h 156"/>
                        <a:gd name="T10" fmla="*/ 73 w 73"/>
                        <a:gd name="T11" fmla="*/ 120 h 156"/>
                        <a:gd name="T12" fmla="*/ 36 w 73"/>
                        <a:gd name="T13" fmla="*/ 156 h 156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</a:cxnLst>
                      <a:rect l="0" t="0" r="r" b="b"/>
                      <a:pathLst>
                        <a:path w="73" h="156">
                          <a:moveTo>
                            <a:pt x="36" y="156"/>
                          </a:moveTo>
                          <a:cubicBezTo>
                            <a:pt x="16" y="156"/>
                            <a:pt x="0" y="140"/>
                            <a:pt x="0" y="120"/>
                          </a:cubicBezTo>
                          <a:cubicBezTo>
                            <a:pt x="0" y="37"/>
                            <a:pt x="0" y="37"/>
                            <a:pt x="0" y="37"/>
                          </a:cubicBezTo>
                          <a:cubicBezTo>
                            <a:pt x="0" y="17"/>
                            <a:pt x="16" y="0"/>
                            <a:pt x="36" y="0"/>
                          </a:cubicBezTo>
                          <a:cubicBezTo>
                            <a:pt x="56" y="0"/>
                            <a:pt x="73" y="17"/>
                            <a:pt x="73" y="37"/>
                          </a:cubicBezTo>
                          <a:cubicBezTo>
                            <a:pt x="73" y="120"/>
                            <a:pt x="73" y="120"/>
                            <a:pt x="73" y="120"/>
                          </a:cubicBezTo>
                          <a:cubicBezTo>
                            <a:pt x="73" y="140"/>
                            <a:pt x="56" y="156"/>
                            <a:pt x="36" y="156"/>
                          </a:cubicBez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lvl="0" indent="0" defTabSz="1218987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IN" sz="2400" b="0" i="0" u="none" strike="noStrike" kern="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</a:endParaRPr>
                    </a:p>
                  </p:txBody>
                </p:sp>
              </p:grpSp>
            </p:grpSp>
            <p:sp>
              <p:nvSpPr>
                <p:cNvPr id="442" name="Freeform 23">
                  <a:extLst>
                    <a:ext uri="{FF2B5EF4-FFF2-40B4-BE49-F238E27FC236}">
                      <a16:creationId xmlns="" xmlns:a16="http://schemas.microsoft.com/office/drawing/2014/main" id="{21E6C908-7BCF-49DE-95B1-85A200B0FA8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894345" y="1302401"/>
                  <a:ext cx="1631450" cy="2884949"/>
                </a:xfrm>
                <a:custGeom>
                  <a:avLst/>
                  <a:gdLst>
                    <a:gd name="T0" fmla="*/ 1459 w 1459"/>
                    <a:gd name="T1" fmla="*/ 2580 h 2580"/>
                    <a:gd name="T2" fmla="*/ 1246 w 1459"/>
                    <a:gd name="T3" fmla="*/ 0 h 2580"/>
                    <a:gd name="T4" fmla="*/ 0 w 1459"/>
                    <a:gd name="T5" fmla="*/ 0 h 2580"/>
                    <a:gd name="T6" fmla="*/ 0 w 1459"/>
                    <a:gd name="T7" fmla="*/ 809 h 2580"/>
                    <a:gd name="T8" fmla="*/ 0 w 1459"/>
                    <a:gd name="T9" fmla="*/ 2580 h 25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459" h="2580">
                      <a:moveTo>
                        <a:pt x="1459" y="2580"/>
                      </a:moveTo>
                      <a:lnTo>
                        <a:pt x="1246" y="0"/>
                      </a:lnTo>
                      <a:lnTo>
                        <a:pt x="0" y="0"/>
                      </a:lnTo>
                      <a:lnTo>
                        <a:pt x="0" y="809"/>
                      </a:lnTo>
                      <a:lnTo>
                        <a:pt x="0" y="2580"/>
                      </a:lnTo>
                    </a:path>
                  </a:pathLst>
                </a:cu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1218987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IN" sz="24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</a:endParaRPr>
                </a:p>
              </p:txBody>
            </p:sp>
            <p:grpSp>
              <p:nvGrpSpPr>
                <p:cNvPr id="443" name="Group 91">
                  <a:extLst>
                    <a:ext uri="{FF2B5EF4-FFF2-40B4-BE49-F238E27FC236}">
                      <a16:creationId xmlns="" xmlns:a16="http://schemas.microsoft.com/office/drawing/2014/main" id="{84A96848-876E-44F1-9326-8D1DD35519E2}"/>
                    </a:ext>
                  </a:extLst>
                </p:cNvPr>
                <p:cNvGrpSpPr/>
                <p:nvPr/>
              </p:nvGrpSpPr>
              <p:grpSpPr>
                <a:xfrm>
                  <a:off x="1894345" y="1302401"/>
                  <a:ext cx="1631450" cy="2884949"/>
                  <a:chOff x="5291138" y="1692276"/>
                  <a:chExt cx="2316163" cy="4095750"/>
                </a:xfrm>
                <a:solidFill>
                  <a:sysClr val="windowText" lastClr="000000">
                    <a:lumMod val="65000"/>
                    <a:lumOff val="35000"/>
                  </a:sysClr>
                </a:solidFill>
              </p:grpSpPr>
              <p:sp>
                <p:nvSpPr>
                  <p:cNvPr id="492" name="Freeform 22">
                    <a:extLst>
                      <a:ext uri="{FF2B5EF4-FFF2-40B4-BE49-F238E27FC236}">
                        <a16:creationId xmlns="" xmlns:a16="http://schemas.microsoft.com/office/drawing/2014/main" id="{F7E12436-2A7F-42AC-AB94-CF5D9AA40A9B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5291138" y="1692276"/>
                    <a:ext cx="2316163" cy="4095750"/>
                  </a:xfrm>
                  <a:custGeom>
                    <a:avLst/>
                    <a:gdLst>
                      <a:gd name="T0" fmla="*/ 1459 w 1459"/>
                      <a:gd name="T1" fmla="*/ 2580 h 2580"/>
                      <a:gd name="T2" fmla="*/ 1246 w 1459"/>
                      <a:gd name="T3" fmla="*/ 0 h 2580"/>
                      <a:gd name="T4" fmla="*/ 0 w 1459"/>
                      <a:gd name="T5" fmla="*/ 0 h 2580"/>
                      <a:gd name="T6" fmla="*/ 0 w 1459"/>
                      <a:gd name="T7" fmla="*/ 809 h 2580"/>
                      <a:gd name="T8" fmla="*/ 0 w 1459"/>
                      <a:gd name="T9" fmla="*/ 2580 h 2580"/>
                      <a:gd name="T10" fmla="*/ 1459 w 1459"/>
                      <a:gd name="T11" fmla="*/ 2580 h 258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1459" h="2580">
                        <a:moveTo>
                          <a:pt x="1459" y="2580"/>
                        </a:moveTo>
                        <a:lnTo>
                          <a:pt x="1246" y="0"/>
                        </a:lnTo>
                        <a:lnTo>
                          <a:pt x="0" y="0"/>
                        </a:lnTo>
                        <a:lnTo>
                          <a:pt x="0" y="809"/>
                        </a:lnTo>
                        <a:lnTo>
                          <a:pt x="0" y="2580"/>
                        </a:lnTo>
                        <a:lnTo>
                          <a:pt x="1459" y="2580"/>
                        </a:lnTo>
                        <a:close/>
                      </a:path>
                    </a:pathLst>
                  </a:custGeom>
                  <a:solidFill>
                    <a:sysClr val="windowText" lastClr="000000">
                      <a:lumMod val="50000"/>
                      <a:lumOff val="50000"/>
                    </a:sysClr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defTabSz="1218987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IN" sz="2400" b="0" i="0" u="none" strike="noStrike" kern="0" cap="none" spc="0" normalizeH="0" baseline="0" noProof="0" smtClean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/>
                    </a:endParaRPr>
                  </a:p>
                </p:txBody>
              </p:sp>
              <p:sp>
                <p:nvSpPr>
                  <p:cNvPr id="493" name="Freeform 24">
                    <a:extLst>
                      <a:ext uri="{FF2B5EF4-FFF2-40B4-BE49-F238E27FC236}">
                        <a16:creationId xmlns="" xmlns:a16="http://schemas.microsoft.com/office/drawing/2014/main" id="{E8EFDA85-0967-4C47-A273-7F9B0454263D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5527676" y="3697288"/>
                    <a:ext cx="1189038" cy="157163"/>
                  </a:xfrm>
                  <a:custGeom>
                    <a:avLst/>
                    <a:gdLst>
                      <a:gd name="T0" fmla="*/ 515 w 552"/>
                      <a:gd name="T1" fmla="*/ 73 h 73"/>
                      <a:gd name="T2" fmla="*/ 36 w 552"/>
                      <a:gd name="T3" fmla="*/ 73 h 73"/>
                      <a:gd name="T4" fmla="*/ 0 w 552"/>
                      <a:gd name="T5" fmla="*/ 36 h 73"/>
                      <a:gd name="T6" fmla="*/ 36 w 552"/>
                      <a:gd name="T7" fmla="*/ 0 h 73"/>
                      <a:gd name="T8" fmla="*/ 515 w 552"/>
                      <a:gd name="T9" fmla="*/ 0 h 73"/>
                      <a:gd name="T10" fmla="*/ 552 w 552"/>
                      <a:gd name="T11" fmla="*/ 36 h 73"/>
                      <a:gd name="T12" fmla="*/ 515 w 552"/>
                      <a:gd name="T13" fmla="*/ 73 h 7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552" h="73">
                        <a:moveTo>
                          <a:pt x="515" y="73"/>
                        </a:moveTo>
                        <a:cubicBezTo>
                          <a:pt x="36" y="73"/>
                          <a:pt x="36" y="73"/>
                          <a:pt x="36" y="73"/>
                        </a:cubicBezTo>
                        <a:cubicBezTo>
                          <a:pt x="16" y="73"/>
                          <a:pt x="0" y="57"/>
                          <a:pt x="0" y="36"/>
                        </a:cubicBezTo>
                        <a:cubicBezTo>
                          <a:pt x="0" y="16"/>
                          <a:pt x="16" y="0"/>
                          <a:pt x="36" y="0"/>
                        </a:cubicBezTo>
                        <a:cubicBezTo>
                          <a:pt x="515" y="0"/>
                          <a:pt x="515" y="0"/>
                          <a:pt x="515" y="0"/>
                        </a:cubicBezTo>
                        <a:cubicBezTo>
                          <a:pt x="535" y="0"/>
                          <a:pt x="552" y="16"/>
                          <a:pt x="552" y="36"/>
                        </a:cubicBezTo>
                        <a:cubicBezTo>
                          <a:pt x="552" y="57"/>
                          <a:pt x="535" y="73"/>
                          <a:pt x="515" y="73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defTabSz="1218987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IN" sz="2400" b="0" i="0" u="none" strike="noStrike" kern="0" cap="none" spc="0" normalizeH="0" baseline="0" noProof="0" smtClean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/>
                    </a:endParaRPr>
                  </a:p>
                </p:txBody>
              </p:sp>
              <p:sp>
                <p:nvSpPr>
                  <p:cNvPr id="494" name="Freeform 25">
                    <a:extLst>
                      <a:ext uri="{FF2B5EF4-FFF2-40B4-BE49-F238E27FC236}">
                        <a16:creationId xmlns="" xmlns:a16="http://schemas.microsoft.com/office/drawing/2014/main" id="{7F081764-0B2E-46BE-AFE2-B450B681FF63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5527676" y="2908301"/>
                    <a:ext cx="1506538" cy="155575"/>
                  </a:xfrm>
                  <a:custGeom>
                    <a:avLst/>
                    <a:gdLst>
                      <a:gd name="T0" fmla="*/ 664 w 700"/>
                      <a:gd name="T1" fmla="*/ 73 h 73"/>
                      <a:gd name="T2" fmla="*/ 36 w 700"/>
                      <a:gd name="T3" fmla="*/ 73 h 73"/>
                      <a:gd name="T4" fmla="*/ 0 w 700"/>
                      <a:gd name="T5" fmla="*/ 37 h 73"/>
                      <a:gd name="T6" fmla="*/ 36 w 700"/>
                      <a:gd name="T7" fmla="*/ 0 h 73"/>
                      <a:gd name="T8" fmla="*/ 664 w 700"/>
                      <a:gd name="T9" fmla="*/ 0 h 73"/>
                      <a:gd name="T10" fmla="*/ 700 w 700"/>
                      <a:gd name="T11" fmla="*/ 37 h 73"/>
                      <a:gd name="T12" fmla="*/ 664 w 700"/>
                      <a:gd name="T13" fmla="*/ 73 h 7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700" h="73">
                        <a:moveTo>
                          <a:pt x="664" y="73"/>
                        </a:moveTo>
                        <a:cubicBezTo>
                          <a:pt x="36" y="73"/>
                          <a:pt x="36" y="73"/>
                          <a:pt x="36" y="73"/>
                        </a:cubicBezTo>
                        <a:cubicBezTo>
                          <a:pt x="16" y="73"/>
                          <a:pt x="0" y="57"/>
                          <a:pt x="0" y="37"/>
                        </a:cubicBezTo>
                        <a:cubicBezTo>
                          <a:pt x="0" y="17"/>
                          <a:pt x="16" y="0"/>
                          <a:pt x="36" y="0"/>
                        </a:cubicBezTo>
                        <a:cubicBezTo>
                          <a:pt x="664" y="0"/>
                          <a:pt x="664" y="0"/>
                          <a:pt x="664" y="0"/>
                        </a:cubicBezTo>
                        <a:cubicBezTo>
                          <a:pt x="684" y="0"/>
                          <a:pt x="700" y="17"/>
                          <a:pt x="700" y="37"/>
                        </a:cubicBezTo>
                        <a:cubicBezTo>
                          <a:pt x="700" y="57"/>
                          <a:pt x="684" y="73"/>
                          <a:pt x="664" y="73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defTabSz="1218987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IN" sz="2400" b="0" i="0" u="none" strike="noStrike" kern="0" cap="none" spc="0" normalizeH="0" baseline="0" noProof="0" smtClean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/>
                    </a:endParaRPr>
                  </a:p>
                </p:txBody>
              </p:sp>
              <p:sp>
                <p:nvSpPr>
                  <p:cNvPr id="495" name="Freeform 26">
                    <a:extLst>
                      <a:ext uri="{FF2B5EF4-FFF2-40B4-BE49-F238E27FC236}">
                        <a16:creationId xmlns="" xmlns:a16="http://schemas.microsoft.com/office/drawing/2014/main" id="{08038300-CC71-4D13-9C56-38857CE80C31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5527676" y="3303588"/>
                    <a:ext cx="1189038" cy="155575"/>
                  </a:xfrm>
                  <a:custGeom>
                    <a:avLst/>
                    <a:gdLst>
                      <a:gd name="T0" fmla="*/ 515 w 552"/>
                      <a:gd name="T1" fmla="*/ 73 h 73"/>
                      <a:gd name="T2" fmla="*/ 36 w 552"/>
                      <a:gd name="T3" fmla="*/ 73 h 73"/>
                      <a:gd name="T4" fmla="*/ 0 w 552"/>
                      <a:gd name="T5" fmla="*/ 37 h 73"/>
                      <a:gd name="T6" fmla="*/ 36 w 552"/>
                      <a:gd name="T7" fmla="*/ 0 h 73"/>
                      <a:gd name="T8" fmla="*/ 515 w 552"/>
                      <a:gd name="T9" fmla="*/ 0 h 73"/>
                      <a:gd name="T10" fmla="*/ 552 w 552"/>
                      <a:gd name="T11" fmla="*/ 37 h 73"/>
                      <a:gd name="T12" fmla="*/ 515 w 552"/>
                      <a:gd name="T13" fmla="*/ 73 h 7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552" h="73">
                        <a:moveTo>
                          <a:pt x="515" y="73"/>
                        </a:moveTo>
                        <a:cubicBezTo>
                          <a:pt x="36" y="73"/>
                          <a:pt x="36" y="73"/>
                          <a:pt x="36" y="73"/>
                        </a:cubicBezTo>
                        <a:cubicBezTo>
                          <a:pt x="16" y="73"/>
                          <a:pt x="0" y="57"/>
                          <a:pt x="0" y="37"/>
                        </a:cubicBezTo>
                        <a:cubicBezTo>
                          <a:pt x="0" y="16"/>
                          <a:pt x="16" y="0"/>
                          <a:pt x="36" y="0"/>
                        </a:cubicBezTo>
                        <a:cubicBezTo>
                          <a:pt x="515" y="0"/>
                          <a:pt x="515" y="0"/>
                          <a:pt x="515" y="0"/>
                        </a:cubicBezTo>
                        <a:cubicBezTo>
                          <a:pt x="535" y="0"/>
                          <a:pt x="552" y="16"/>
                          <a:pt x="552" y="37"/>
                        </a:cubicBezTo>
                        <a:cubicBezTo>
                          <a:pt x="552" y="57"/>
                          <a:pt x="535" y="73"/>
                          <a:pt x="515" y="73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defTabSz="1218987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IN" sz="2400" b="0" i="0" u="none" strike="noStrike" kern="0" cap="none" spc="0" normalizeH="0" baseline="0" noProof="0" smtClean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/>
                    </a:endParaRPr>
                  </a:p>
                </p:txBody>
              </p:sp>
              <p:sp>
                <p:nvSpPr>
                  <p:cNvPr id="496" name="Freeform 27">
                    <a:extLst>
                      <a:ext uri="{FF2B5EF4-FFF2-40B4-BE49-F238E27FC236}">
                        <a16:creationId xmlns="" xmlns:a16="http://schemas.microsoft.com/office/drawing/2014/main" id="{D9BE85D2-19E8-4280-9EE1-10222634779D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5527676" y="2117726"/>
                    <a:ext cx="1506538" cy="157163"/>
                  </a:xfrm>
                  <a:custGeom>
                    <a:avLst/>
                    <a:gdLst>
                      <a:gd name="T0" fmla="*/ 664 w 700"/>
                      <a:gd name="T1" fmla="*/ 73 h 73"/>
                      <a:gd name="T2" fmla="*/ 36 w 700"/>
                      <a:gd name="T3" fmla="*/ 73 h 73"/>
                      <a:gd name="T4" fmla="*/ 0 w 700"/>
                      <a:gd name="T5" fmla="*/ 37 h 73"/>
                      <a:gd name="T6" fmla="*/ 36 w 700"/>
                      <a:gd name="T7" fmla="*/ 0 h 73"/>
                      <a:gd name="T8" fmla="*/ 664 w 700"/>
                      <a:gd name="T9" fmla="*/ 0 h 73"/>
                      <a:gd name="T10" fmla="*/ 700 w 700"/>
                      <a:gd name="T11" fmla="*/ 37 h 73"/>
                      <a:gd name="T12" fmla="*/ 664 w 700"/>
                      <a:gd name="T13" fmla="*/ 73 h 7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700" h="73">
                        <a:moveTo>
                          <a:pt x="664" y="73"/>
                        </a:moveTo>
                        <a:cubicBezTo>
                          <a:pt x="36" y="73"/>
                          <a:pt x="36" y="73"/>
                          <a:pt x="36" y="73"/>
                        </a:cubicBezTo>
                        <a:cubicBezTo>
                          <a:pt x="16" y="73"/>
                          <a:pt x="0" y="57"/>
                          <a:pt x="0" y="37"/>
                        </a:cubicBezTo>
                        <a:cubicBezTo>
                          <a:pt x="0" y="17"/>
                          <a:pt x="16" y="0"/>
                          <a:pt x="36" y="0"/>
                        </a:cubicBezTo>
                        <a:cubicBezTo>
                          <a:pt x="664" y="0"/>
                          <a:pt x="664" y="0"/>
                          <a:pt x="664" y="0"/>
                        </a:cubicBezTo>
                        <a:cubicBezTo>
                          <a:pt x="684" y="0"/>
                          <a:pt x="700" y="17"/>
                          <a:pt x="700" y="37"/>
                        </a:cubicBezTo>
                        <a:cubicBezTo>
                          <a:pt x="700" y="57"/>
                          <a:pt x="684" y="73"/>
                          <a:pt x="664" y="73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defTabSz="1218987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IN" sz="2400" b="0" i="0" u="none" strike="noStrike" kern="0" cap="none" spc="0" normalizeH="0" baseline="0" noProof="0" smtClean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/>
                    </a:endParaRPr>
                  </a:p>
                </p:txBody>
              </p:sp>
              <p:sp>
                <p:nvSpPr>
                  <p:cNvPr id="497" name="Freeform 28">
                    <a:extLst>
                      <a:ext uri="{FF2B5EF4-FFF2-40B4-BE49-F238E27FC236}">
                        <a16:creationId xmlns="" xmlns:a16="http://schemas.microsoft.com/office/drawing/2014/main" id="{29620CE1-6ADB-4294-B117-B4BF3A040E6C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5527676" y="2513013"/>
                    <a:ext cx="1506538" cy="155575"/>
                  </a:xfrm>
                  <a:custGeom>
                    <a:avLst/>
                    <a:gdLst>
                      <a:gd name="T0" fmla="*/ 664 w 700"/>
                      <a:gd name="T1" fmla="*/ 73 h 73"/>
                      <a:gd name="T2" fmla="*/ 36 w 700"/>
                      <a:gd name="T3" fmla="*/ 73 h 73"/>
                      <a:gd name="T4" fmla="*/ 0 w 700"/>
                      <a:gd name="T5" fmla="*/ 37 h 73"/>
                      <a:gd name="T6" fmla="*/ 36 w 700"/>
                      <a:gd name="T7" fmla="*/ 0 h 73"/>
                      <a:gd name="T8" fmla="*/ 664 w 700"/>
                      <a:gd name="T9" fmla="*/ 0 h 73"/>
                      <a:gd name="T10" fmla="*/ 700 w 700"/>
                      <a:gd name="T11" fmla="*/ 37 h 73"/>
                      <a:gd name="T12" fmla="*/ 664 w 700"/>
                      <a:gd name="T13" fmla="*/ 73 h 7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700" h="73">
                        <a:moveTo>
                          <a:pt x="664" y="73"/>
                        </a:moveTo>
                        <a:cubicBezTo>
                          <a:pt x="36" y="73"/>
                          <a:pt x="36" y="73"/>
                          <a:pt x="36" y="73"/>
                        </a:cubicBezTo>
                        <a:cubicBezTo>
                          <a:pt x="16" y="73"/>
                          <a:pt x="0" y="57"/>
                          <a:pt x="0" y="37"/>
                        </a:cubicBezTo>
                        <a:cubicBezTo>
                          <a:pt x="0" y="17"/>
                          <a:pt x="16" y="0"/>
                          <a:pt x="36" y="0"/>
                        </a:cubicBezTo>
                        <a:cubicBezTo>
                          <a:pt x="664" y="0"/>
                          <a:pt x="664" y="0"/>
                          <a:pt x="664" y="0"/>
                        </a:cubicBezTo>
                        <a:cubicBezTo>
                          <a:pt x="684" y="0"/>
                          <a:pt x="700" y="17"/>
                          <a:pt x="700" y="37"/>
                        </a:cubicBezTo>
                        <a:cubicBezTo>
                          <a:pt x="700" y="57"/>
                          <a:pt x="684" y="73"/>
                          <a:pt x="664" y="73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defTabSz="1218987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IN" sz="2400" b="0" i="0" u="none" strike="noStrike" kern="0" cap="none" spc="0" normalizeH="0" baseline="0" noProof="0" smtClean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/>
                    </a:endParaRPr>
                  </a:p>
                </p:txBody>
              </p:sp>
              <p:sp>
                <p:nvSpPr>
                  <p:cNvPr id="498" name="Rectangle 29">
                    <a:extLst>
                      <a:ext uri="{FF2B5EF4-FFF2-40B4-BE49-F238E27FC236}">
                        <a16:creationId xmlns="" xmlns:a16="http://schemas.microsoft.com/office/drawing/2014/main" id="{1F51BEC2-5B32-4BFF-8E00-D8D4906EFE5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6264276" y="5278438"/>
                    <a:ext cx="371475" cy="155575"/>
                  </a:xfrm>
                  <a:prstGeom prst="rect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defTabSz="1218987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IN" sz="2400" b="0" i="0" u="none" strike="noStrike" kern="0" cap="none" spc="0" normalizeH="0" baseline="0" noProof="0" smtClean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/>
                    </a:endParaRPr>
                  </a:p>
                </p:txBody>
              </p:sp>
              <p:sp>
                <p:nvSpPr>
                  <p:cNvPr id="499" name="Rectangle 30">
                    <a:extLst>
                      <a:ext uri="{FF2B5EF4-FFF2-40B4-BE49-F238E27FC236}">
                        <a16:creationId xmlns="" xmlns:a16="http://schemas.microsoft.com/office/drawing/2014/main" id="{17C81218-B3F2-442F-86D7-4367211D97F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6264276" y="4487863"/>
                    <a:ext cx="371475" cy="157163"/>
                  </a:xfrm>
                  <a:prstGeom prst="rect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defTabSz="1218987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IN" sz="2400" b="0" i="0" u="none" strike="noStrike" kern="0" cap="none" spc="0" normalizeH="0" baseline="0" noProof="0" smtClean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/>
                    </a:endParaRPr>
                  </a:p>
                </p:txBody>
              </p:sp>
              <p:sp>
                <p:nvSpPr>
                  <p:cNvPr id="500" name="Rectangle 31">
                    <a:extLst>
                      <a:ext uri="{FF2B5EF4-FFF2-40B4-BE49-F238E27FC236}">
                        <a16:creationId xmlns="" xmlns:a16="http://schemas.microsoft.com/office/drawing/2014/main" id="{F9FC4A51-EB23-404B-A349-D0617646CC6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6264276" y="4883151"/>
                    <a:ext cx="371475" cy="157163"/>
                  </a:xfrm>
                  <a:prstGeom prst="rect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defTabSz="1218987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IN" sz="2400" b="0" i="0" u="none" strike="noStrike" kern="0" cap="none" spc="0" normalizeH="0" baseline="0" noProof="0" smtClean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/>
                    </a:endParaRPr>
                  </a:p>
                </p:txBody>
              </p:sp>
              <p:sp>
                <p:nvSpPr>
                  <p:cNvPr id="501" name="Rectangle 32">
                    <a:extLst>
                      <a:ext uri="{FF2B5EF4-FFF2-40B4-BE49-F238E27FC236}">
                        <a16:creationId xmlns="" xmlns:a16="http://schemas.microsoft.com/office/drawing/2014/main" id="{8DD3DE19-5DF4-4767-BF80-632269BBD7B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6264276" y="4092576"/>
                    <a:ext cx="371475" cy="157163"/>
                  </a:xfrm>
                  <a:prstGeom prst="rect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defTabSz="1218987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IN" sz="2400" b="0" i="0" u="none" strike="noStrike" kern="0" cap="none" spc="0" normalizeH="0" baseline="0" noProof="0" smtClean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/>
                    </a:endParaRPr>
                  </a:p>
                </p:txBody>
              </p:sp>
            </p:grpSp>
            <p:grpSp>
              <p:nvGrpSpPr>
                <p:cNvPr id="444" name="Group 92">
                  <a:extLst>
                    <a:ext uri="{FF2B5EF4-FFF2-40B4-BE49-F238E27FC236}">
                      <a16:creationId xmlns="" xmlns:a16="http://schemas.microsoft.com/office/drawing/2014/main" id="{80DEF107-802E-4CBF-879F-5422330906E1}"/>
                    </a:ext>
                  </a:extLst>
                </p:cNvPr>
                <p:cNvGrpSpPr/>
                <p:nvPr/>
              </p:nvGrpSpPr>
              <p:grpSpPr>
                <a:xfrm>
                  <a:off x="3287619" y="616946"/>
                  <a:ext cx="1096952" cy="3570404"/>
                  <a:chOff x="7269163" y="719138"/>
                  <a:chExt cx="1557338" cy="5068888"/>
                </a:xfrm>
                <a:solidFill>
                  <a:sysClr val="windowText" lastClr="000000">
                    <a:lumMod val="50000"/>
                    <a:lumOff val="50000"/>
                  </a:sysClr>
                </a:solidFill>
              </p:grpSpPr>
              <p:sp>
                <p:nvSpPr>
                  <p:cNvPr id="482" name="Rectangle 33">
                    <a:extLst>
                      <a:ext uri="{FF2B5EF4-FFF2-40B4-BE49-F238E27FC236}">
                        <a16:creationId xmlns="" xmlns:a16="http://schemas.microsoft.com/office/drawing/2014/main" id="{B7AB508E-C54A-4680-9D01-FDDEB56685F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7269163" y="719138"/>
                    <a:ext cx="1557338" cy="5068888"/>
                  </a:xfrm>
                  <a:prstGeom prst="rect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defTabSz="1218987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IN" sz="2400" b="0" i="0" u="none" strike="noStrike" kern="0" cap="none" spc="0" normalizeH="0" baseline="0" noProof="0" smtClean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/>
                    </a:endParaRPr>
                  </a:p>
                </p:txBody>
              </p:sp>
              <p:sp>
                <p:nvSpPr>
                  <p:cNvPr id="483" name="Freeform 34">
                    <a:extLst>
                      <a:ext uri="{FF2B5EF4-FFF2-40B4-BE49-F238E27FC236}">
                        <a16:creationId xmlns="" xmlns:a16="http://schemas.microsoft.com/office/drawing/2014/main" id="{FAFEFCAA-1DFA-4AEC-9DC5-E02932B8AF99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7269163" y="719138"/>
                    <a:ext cx="1557338" cy="5068888"/>
                  </a:xfrm>
                  <a:custGeom>
                    <a:avLst/>
                    <a:gdLst>
                      <a:gd name="T0" fmla="*/ 0 w 981"/>
                      <a:gd name="T1" fmla="*/ 3193 h 3193"/>
                      <a:gd name="T2" fmla="*/ 0 w 981"/>
                      <a:gd name="T3" fmla="*/ 0 h 3193"/>
                      <a:gd name="T4" fmla="*/ 981 w 981"/>
                      <a:gd name="T5" fmla="*/ 0 h 3193"/>
                      <a:gd name="T6" fmla="*/ 981 w 981"/>
                      <a:gd name="T7" fmla="*/ 3193 h 319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981" h="3193">
                        <a:moveTo>
                          <a:pt x="0" y="3193"/>
                        </a:moveTo>
                        <a:lnTo>
                          <a:pt x="0" y="0"/>
                        </a:lnTo>
                        <a:lnTo>
                          <a:pt x="981" y="0"/>
                        </a:lnTo>
                        <a:lnTo>
                          <a:pt x="981" y="3193"/>
                        </a:lnTo>
                      </a:path>
                    </a:pathLst>
                  </a:custGeom>
                  <a:solidFill>
                    <a:sysClr val="windowText" lastClr="000000">
                      <a:lumMod val="65000"/>
                      <a:lumOff val="35000"/>
                    </a:sysClr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defTabSz="1218987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IN" sz="2400" b="0" i="0" u="none" strike="noStrike" kern="0" cap="none" spc="0" normalizeH="0" baseline="0" noProof="0" smtClean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/>
                    </a:endParaRPr>
                  </a:p>
                </p:txBody>
              </p:sp>
              <p:sp>
                <p:nvSpPr>
                  <p:cNvPr id="484" name="Rectangle 35">
                    <a:extLst>
                      <a:ext uri="{FF2B5EF4-FFF2-40B4-BE49-F238E27FC236}">
                        <a16:creationId xmlns="" xmlns:a16="http://schemas.microsoft.com/office/drawing/2014/main" id="{496009E1-AE50-44A7-AA1E-6A34D521BEF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7269163" y="1206501"/>
                    <a:ext cx="1557338" cy="157163"/>
                  </a:xfrm>
                  <a:prstGeom prst="rect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defTabSz="1218987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IN" sz="2400" b="0" i="0" u="none" strike="noStrike" kern="0" cap="none" spc="0" normalizeH="0" baseline="0" noProof="0" smtClean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/>
                    </a:endParaRPr>
                  </a:p>
                </p:txBody>
              </p:sp>
              <p:sp>
                <p:nvSpPr>
                  <p:cNvPr id="485" name="Rectangle 36">
                    <a:extLst>
                      <a:ext uri="{FF2B5EF4-FFF2-40B4-BE49-F238E27FC236}">
                        <a16:creationId xmlns="" xmlns:a16="http://schemas.microsoft.com/office/drawing/2014/main" id="{1F62065D-E944-4034-A009-44D88E79937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7269163" y="1776413"/>
                    <a:ext cx="1557338" cy="155575"/>
                  </a:xfrm>
                  <a:prstGeom prst="rect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defTabSz="1218987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IN" sz="2400" b="0" i="0" u="none" strike="noStrike" kern="0" cap="none" spc="0" normalizeH="0" baseline="0" noProof="0" smtClean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/>
                    </a:endParaRPr>
                  </a:p>
                </p:txBody>
              </p:sp>
              <p:sp>
                <p:nvSpPr>
                  <p:cNvPr id="486" name="Rectangle 37">
                    <a:extLst>
                      <a:ext uri="{FF2B5EF4-FFF2-40B4-BE49-F238E27FC236}">
                        <a16:creationId xmlns="" xmlns:a16="http://schemas.microsoft.com/office/drawing/2014/main" id="{807B453D-D7BE-4B6B-B175-65C854CCA2E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7269163" y="2343151"/>
                    <a:ext cx="1557338" cy="157163"/>
                  </a:xfrm>
                  <a:prstGeom prst="rect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defTabSz="1218987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IN" sz="2400" b="0" i="0" u="none" strike="noStrike" kern="0" cap="none" spc="0" normalizeH="0" baseline="0" noProof="0" smtClean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/>
                    </a:endParaRPr>
                  </a:p>
                </p:txBody>
              </p:sp>
              <p:sp>
                <p:nvSpPr>
                  <p:cNvPr id="487" name="Rectangle 38">
                    <a:extLst>
                      <a:ext uri="{FF2B5EF4-FFF2-40B4-BE49-F238E27FC236}">
                        <a16:creationId xmlns="" xmlns:a16="http://schemas.microsoft.com/office/drawing/2014/main" id="{DF084A1C-2620-450B-9829-47EBDFCFD14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7269163" y="2911476"/>
                    <a:ext cx="1557338" cy="157163"/>
                  </a:xfrm>
                  <a:prstGeom prst="rect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defTabSz="1218987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IN" sz="2400" b="0" i="0" u="none" strike="noStrike" kern="0" cap="none" spc="0" normalizeH="0" baseline="0" noProof="0" smtClean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/>
                    </a:endParaRPr>
                  </a:p>
                </p:txBody>
              </p:sp>
              <p:sp>
                <p:nvSpPr>
                  <p:cNvPr id="488" name="Rectangle 39">
                    <a:extLst>
                      <a:ext uri="{FF2B5EF4-FFF2-40B4-BE49-F238E27FC236}">
                        <a16:creationId xmlns="" xmlns:a16="http://schemas.microsoft.com/office/drawing/2014/main" id="{93CF0667-00F2-4ABB-B928-FE3C5E636F3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7966076" y="3481388"/>
                    <a:ext cx="860425" cy="157163"/>
                  </a:xfrm>
                  <a:prstGeom prst="rect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defTabSz="1218987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IN" sz="2400" b="0" i="0" u="none" strike="noStrike" kern="0" cap="none" spc="0" normalizeH="0" baseline="0" noProof="0" smtClean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/>
                    </a:endParaRPr>
                  </a:p>
                </p:txBody>
              </p:sp>
              <p:sp>
                <p:nvSpPr>
                  <p:cNvPr id="489" name="Rectangle 43">
                    <a:extLst>
                      <a:ext uri="{FF2B5EF4-FFF2-40B4-BE49-F238E27FC236}">
                        <a16:creationId xmlns="" xmlns:a16="http://schemas.microsoft.com/office/drawing/2014/main" id="{928BE774-C89C-4F69-9224-CC8C0EDABC6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7966076" y="4049713"/>
                    <a:ext cx="361950" cy="157163"/>
                  </a:xfrm>
                  <a:prstGeom prst="rect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defTabSz="1218987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IN" sz="2400" b="0" i="0" u="none" strike="noStrike" kern="0" cap="none" spc="0" normalizeH="0" baseline="0" noProof="0" smtClean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/>
                    </a:endParaRPr>
                  </a:p>
                </p:txBody>
              </p:sp>
              <p:sp>
                <p:nvSpPr>
                  <p:cNvPr id="490" name="Rectangle 44">
                    <a:extLst>
                      <a:ext uri="{FF2B5EF4-FFF2-40B4-BE49-F238E27FC236}">
                        <a16:creationId xmlns="" xmlns:a16="http://schemas.microsoft.com/office/drawing/2014/main" id="{1FBED665-2CA8-4711-B7B1-2D7BC95550E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7966076" y="4616451"/>
                    <a:ext cx="361950" cy="157163"/>
                  </a:xfrm>
                  <a:prstGeom prst="rect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defTabSz="1218987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IN" sz="2400" b="0" i="0" u="none" strike="noStrike" kern="0" cap="none" spc="0" normalizeH="0" baseline="0" noProof="0" smtClean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/>
                    </a:endParaRPr>
                  </a:p>
                </p:txBody>
              </p:sp>
              <p:sp>
                <p:nvSpPr>
                  <p:cNvPr id="491" name="Rectangle 45">
                    <a:extLst>
                      <a:ext uri="{FF2B5EF4-FFF2-40B4-BE49-F238E27FC236}">
                        <a16:creationId xmlns="" xmlns:a16="http://schemas.microsoft.com/office/drawing/2014/main" id="{CD5A13AF-CF11-4AA2-99E9-50EBA007B31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7966076" y="5186363"/>
                    <a:ext cx="361950" cy="157163"/>
                  </a:xfrm>
                  <a:prstGeom prst="rect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defTabSz="1218987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IN" sz="2400" b="0" i="0" u="none" strike="noStrike" kern="0" cap="none" spc="0" normalizeH="0" baseline="0" noProof="0" smtClean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/>
                    </a:endParaRPr>
                  </a:p>
                </p:txBody>
              </p:sp>
            </p:grpSp>
            <p:grpSp>
              <p:nvGrpSpPr>
                <p:cNvPr id="445" name="Group 93">
                  <a:extLst>
                    <a:ext uri="{FF2B5EF4-FFF2-40B4-BE49-F238E27FC236}">
                      <a16:creationId xmlns="" xmlns:a16="http://schemas.microsoft.com/office/drawing/2014/main" id="{643874BE-A8C6-498F-9F4C-8759E5C88309}"/>
                    </a:ext>
                  </a:extLst>
                </p:cNvPr>
                <p:cNvGrpSpPr/>
                <p:nvPr/>
              </p:nvGrpSpPr>
              <p:grpSpPr>
                <a:xfrm>
                  <a:off x="1706487" y="2769476"/>
                  <a:ext cx="884494" cy="1417874"/>
                  <a:chOff x="1355724" y="3775076"/>
                  <a:chExt cx="1255713" cy="2012950"/>
                </a:xfrm>
                <a:solidFill>
                  <a:sysClr val="window" lastClr="FFFFFF">
                    <a:lumMod val="50000"/>
                  </a:sysClr>
                </a:solidFill>
              </p:grpSpPr>
              <p:sp>
                <p:nvSpPr>
                  <p:cNvPr id="471" name="Rectangle 40">
                    <a:extLst>
                      <a:ext uri="{FF2B5EF4-FFF2-40B4-BE49-F238E27FC236}">
                        <a16:creationId xmlns="" xmlns:a16="http://schemas.microsoft.com/office/drawing/2014/main" id="{B7C3014C-15A0-4ED2-989A-C377AAE736E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355724" y="3775076"/>
                    <a:ext cx="1255713" cy="2012950"/>
                  </a:xfrm>
                  <a:prstGeom prst="rect">
                    <a:avLst/>
                  </a:prstGeom>
                  <a:solidFill>
                    <a:sysClr val="window" lastClr="FFFFFF">
                      <a:lumMod val="65000"/>
                    </a:sysClr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defTabSz="1218987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IN" sz="2400" b="0" i="0" u="none" strike="noStrike" kern="0" cap="none" spc="0" normalizeH="0" baseline="0" noProof="0" smtClean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/>
                    </a:endParaRPr>
                  </a:p>
                </p:txBody>
              </p:sp>
              <p:grpSp>
                <p:nvGrpSpPr>
                  <p:cNvPr id="472" name="Group 120">
                    <a:extLst>
                      <a:ext uri="{FF2B5EF4-FFF2-40B4-BE49-F238E27FC236}">
                        <a16:creationId xmlns="" xmlns:a16="http://schemas.microsoft.com/office/drawing/2014/main" id="{2DB6F549-DBAC-4841-B5A0-68ABACA4462E}"/>
                      </a:ext>
                    </a:extLst>
                  </p:cNvPr>
                  <p:cNvGrpSpPr/>
                  <p:nvPr/>
                </p:nvGrpSpPr>
                <p:grpSpPr>
                  <a:xfrm>
                    <a:off x="1585912" y="4046538"/>
                    <a:ext cx="795338" cy="1470026"/>
                    <a:chOff x="5238751" y="4046538"/>
                    <a:chExt cx="795338" cy="1470026"/>
                  </a:xfrm>
                  <a:grpFill/>
                </p:grpSpPr>
                <p:sp>
                  <p:nvSpPr>
                    <p:cNvPr id="473" name="Freeform 46">
                      <a:extLst>
                        <a:ext uri="{FF2B5EF4-FFF2-40B4-BE49-F238E27FC236}">
                          <a16:creationId xmlns="" xmlns:a16="http://schemas.microsoft.com/office/drawing/2014/main" id="{E40C854B-D5E2-4BB7-AFBF-231842B07FD1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5238751" y="4046538"/>
                      <a:ext cx="157163" cy="331788"/>
                    </a:xfrm>
                    <a:custGeom>
                      <a:avLst/>
                      <a:gdLst>
                        <a:gd name="T0" fmla="*/ 37 w 73"/>
                        <a:gd name="T1" fmla="*/ 155 h 155"/>
                        <a:gd name="T2" fmla="*/ 0 w 73"/>
                        <a:gd name="T3" fmla="*/ 119 h 155"/>
                        <a:gd name="T4" fmla="*/ 0 w 73"/>
                        <a:gd name="T5" fmla="*/ 36 h 155"/>
                        <a:gd name="T6" fmla="*/ 37 w 73"/>
                        <a:gd name="T7" fmla="*/ 0 h 155"/>
                        <a:gd name="T8" fmla="*/ 73 w 73"/>
                        <a:gd name="T9" fmla="*/ 36 h 155"/>
                        <a:gd name="T10" fmla="*/ 73 w 73"/>
                        <a:gd name="T11" fmla="*/ 119 h 155"/>
                        <a:gd name="T12" fmla="*/ 37 w 73"/>
                        <a:gd name="T13" fmla="*/ 155 h 155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</a:cxnLst>
                      <a:rect l="0" t="0" r="r" b="b"/>
                      <a:pathLst>
                        <a:path w="73" h="155">
                          <a:moveTo>
                            <a:pt x="37" y="155"/>
                          </a:moveTo>
                          <a:cubicBezTo>
                            <a:pt x="17" y="155"/>
                            <a:pt x="0" y="139"/>
                            <a:pt x="0" y="119"/>
                          </a:cubicBezTo>
                          <a:cubicBezTo>
                            <a:pt x="0" y="36"/>
                            <a:pt x="0" y="36"/>
                            <a:pt x="0" y="36"/>
                          </a:cubicBezTo>
                          <a:cubicBezTo>
                            <a:pt x="0" y="16"/>
                            <a:pt x="17" y="0"/>
                            <a:pt x="37" y="0"/>
                          </a:cubicBezTo>
                          <a:cubicBezTo>
                            <a:pt x="57" y="0"/>
                            <a:pt x="73" y="16"/>
                            <a:pt x="73" y="36"/>
                          </a:cubicBezTo>
                          <a:cubicBezTo>
                            <a:pt x="73" y="119"/>
                            <a:pt x="73" y="119"/>
                            <a:pt x="73" y="119"/>
                          </a:cubicBezTo>
                          <a:cubicBezTo>
                            <a:pt x="73" y="139"/>
                            <a:pt x="57" y="155"/>
                            <a:pt x="37" y="155"/>
                          </a:cubicBez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lvl="0" indent="0" defTabSz="1218987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IN" sz="2400" b="0" i="0" u="none" strike="noStrike" kern="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</a:endParaRPr>
                    </a:p>
                  </p:txBody>
                </p:sp>
                <p:sp>
                  <p:nvSpPr>
                    <p:cNvPr id="474" name="Freeform 47">
                      <a:extLst>
                        <a:ext uri="{FF2B5EF4-FFF2-40B4-BE49-F238E27FC236}">
                          <a16:creationId xmlns="" xmlns:a16="http://schemas.microsoft.com/office/drawing/2014/main" id="{D5F60DEA-0C77-49BC-B1B0-586DF0BFA370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5876926" y="4046538"/>
                      <a:ext cx="157163" cy="331788"/>
                    </a:xfrm>
                    <a:custGeom>
                      <a:avLst/>
                      <a:gdLst>
                        <a:gd name="T0" fmla="*/ 37 w 73"/>
                        <a:gd name="T1" fmla="*/ 155 h 155"/>
                        <a:gd name="T2" fmla="*/ 0 w 73"/>
                        <a:gd name="T3" fmla="*/ 119 h 155"/>
                        <a:gd name="T4" fmla="*/ 0 w 73"/>
                        <a:gd name="T5" fmla="*/ 36 h 155"/>
                        <a:gd name="T6" fmla="*/ 37 w 73"/>
                        <a:gd name="T7" fmla="*/ 0 h 155"/>
                        <a:gd name="T8" fmla="*/ 73 w 73"/>
                        <a:gd name="T9" fmla="*/ 36 h 155"/>
                        <a:gd name="T10" fmla="*/ 73 w 73"/>
                        <a:gd name="T11" fmla="*/ 119 h 155"/>
                        <a:gd name="T12" fmla="*/ 37 w 73"/>
                        <a:gd name="T13" fmla="*/ 155 h 155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</a:cxnLst>
                      <a:rect l="0" t="0" r="r" b="b"/>
                      <a:pathLst>
                        <a:path w="73" h="155">
                          <a:moveTo>
                            <a:pt x="37" y="155"/>
                          </a:moveTo>
                          <a:cubicBezTo>
                            <a:pt x="16" y="155"/>
                            <a:pt x="0" y="139"/>
                            <a:pt x="0" y="119"/>
                          </a:cubicBezTo>
                          <a:cubicBezTo>
                            <a:pt x="0" y="36"/>
                            <a:pt x="0" y="36"/>
                            <a:pt x="0" y="36"/>
                          </a:cubicBezTo>
                          <a:cubicBezTo>
                            <a:pt x="0" y="16"/>
                            <a:pt x="16" y="0"/>
                            <a:pt x="37" y="0"/>
                          </a:cubicBezTo>
                          <a:cubicBezTo>
                            <a:pt x="57" y="0"/>
                            <a:pt x="73" y="16"/>
                            <a:pt x="73" y="36"/>
                          </a:cubicBezTo>
                          <a:cubicBezTo>
                            <a:pt x="73" y="119"/>
                            <a:pt x="73" y="119"/>
                            <a:pt x="73" y="119"/>
                          </a:cubicBezTo>
                          <a:cubicBezTo>
                            <a:pt x="73" y="139"/>
                            <a:pt x="57" y="155"/>
                            <a:pt x="37" y="155"/>
                          </a:cubicBez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lvl="0" indent="0" defTabSz="1218987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IN" sz="2400" b="0" i="0" u="none" strike="noStrike" kern="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</a:endParaRPr>
                    </a:p>
                  </p:txBody>
                </p:sp>
                <p:sp>
                  <p:nvSpPr>
                    <p:cNvPr id="475" name="Freeform 48">
                      <a:extLst>
                        <a:ext uri="{FF2B5EF4-FFF2-40B4-BE49-F238E27FC236}">
                          <a16:creationId xmlns="" xmlns:a16="http://schemas.microsoft.com/office/drawing/2014/main" id="{0D01F374-060C-49E5-BEC6-5299D235A063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5557838" y="4046538"/>
                      <a:ext cx="157163" cy="331788"/>
                    </a:xfrm>
                    <a:custGeom>
                      <a:avLst/>
                      <a:gdLst>
                        <a:gd name="T0" fmla="*/ 37 w 73"/>
                        <a:gd name="T1" fmla="*/ 155 h 155"/>
                        <a:gd name="T2" fmla="*/ 0 w 73"/>
                        <a:gd name="T3" fmla="*/ 119 h 155"/>
                        <a:gd name="T4" fmla="*/ 0 w 73"/>
                        <a:gd name="T5" fmla="*/ 36 h 155"/>
                        <a:gd name="T6" fmla="*/ 37 w 73"/>
                        <a:gd name="T7" fmla="*/ 0 h 155"/>
                        <a:gd name="T8" fmla="*/ 73 w 73"/>
                        <a:gd name="T9" fmla="*/ 36 h 155"/>
                        <a:gd name="T10" fmla="*/ 73 w 73"/>
                        <a:gd name="T11" fmla="*/ 119 h 155"/>
                        <a:gd name="T12" fmla="*/ 37 w 73"/>
                        <a:gd name="T13" fmla="*/ 155 h 155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</a:cxnLst>
                      <a:rect l="0" t="0" r="r" b="b"/>
                      <a:pathLst>
                        <a:path w="73" h="155">
                          <a:moveTo>
                            <a:pt x="37" y="155"/>
                          </a:moveTo>
                          <a:cubicBezTo>
                            <a:pt x="16" y="155"/>
                            <a:pt x="0" y="139"/>
                            <a:pt x="0" y="119"/>
                          </a:cubicBezTo>
                          <a:cubicBezTo>
                            <a:pt x="0" y="36"/>
                            <a:pt x="0" y="36"/>
                            <a:pt x="0" y="36"/>
                          </a:cubicBezTo>
                          <a:cubicBezTo>
                            <a:pt x="0" y="16"/>
                            <a:pt x="16" y="0"/>
                            <a:pt x="37" y="0"/>
                          </a:cubicBezTo>
                          <a:cubicBezTo>
                            <a:pt x="57" y="0"/>
                            <a:pt x="73" y="16"/>
                            <a:pt x="73" y="36"/>
                          </a:cubicBezTo>
                          <a:cubicBezTo>
                            <a:pt x="73" y="119"/>
                            <a:pt x="73" y="119"/>
                            <a:pt x="73" y="119"/>
                          </a:cubicBezTo>
                          <a:cubicBezTo>
                            <a:pt x="73" y="139"/>
                            <a:pt x="57" y="155"/>
                            <a:pt x="37" y="155"/>
                          </a:cubicBez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lvl="0" indent="0" defTabSz="1218987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IN" sz="2400" b="0" i="0" u="none" strike="noStrike" kern="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</a:endParaRPr>
                    </a:p>
                  </p:txBody>
                </p:sp>
                <p:sp>
                  <p:nvSpPr>
                    <p:cNvPr id="476" name="Freeform 49">
                      <a:extLst>
                        <a:ext uri="{FF2B5EF4-FFF2-40B4-BE49-F238E27FC236}">
                          <a16:creationId xmlns="" xmlns:a16="http://schemas.microsoft.com/office/drawing/2014/main" id="{A1E9F507-3EE3-4B43-9E4F-1DBF3F3A6514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5238751" y="5184776"/>
                      <a:ext cx="157163" cy="331788"/>
                    </a:xfrm>
                    <a:custGeom>
                      <a:avLst/>
                      <a:gdLst>
                        <a:gd name="T0" fmla="*/ 37 w 73"/>
                        <a:gd name="T1" fmla="*/ 155 h 155"/>
                        <a:gd name="T2" fmla="*/ 0 w 73"/>
                        <a:gd name="T3" fmla="*/ 119 h 155"/>
                        <a:gd name="T4" fmla="*/ 0 w 73"/>
                        <a:gd name="T5" fmla="*/ 36 h 155"/>
                        <a:gd name="T6" fmla="*/ 37 w 73"/>
                        <a:gd name="T7" fmla="*/ 0 h 155"/>
                        <a:gd name="T8" fmla="*/ 73 w 73"/>
                        <a:gd name="T9" fmla="*/ 36 h 155"/>
                        <a:gd name="T10" fmla="*/ 73 w 73"/>
                        <a:gd name="T11" fmla="*/ 119 h 155"/>
                        <a:gd name="T12" fmla="*/ 37 w 73"/>
                        <a:gd name="T13" fmla="*/ 155 h 155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</a:cxnLst>
                      <a:rect l="0" t="0" r="r" b="b"/>
                      <a:pathLst>
                        <a:path w="73" h="155">
                          <a:moveTo>
                            <a:pt x="37" y="155"/>
                          </a:moveTo>
                          <a:cubicBezTo>
                            <a:pt x="17" y="155"/>
                            <a:pt x="0" y="139"/>
                            <a:pt x="0" y="119"/>
                          </a:cubicBezTo>
                          <a:cubicBezTo>
                            <a:pt x="0" y="36"/>
                            <a:pt x="0" y="36"/>
                            <a:pt x="0" y="36"/>
                          </a:cubicBezTo>
                          <a:cubicBezTo>
                            <a:pt x="0" y="16"/>
                            <a:pt x="17" y="0"/>
                            <a:pt x="37" y="0"/>
                          </a:cubicBezTo>
                          <a:cubicBezTo>
                            <a:pt x="57" y="0"/>
                            <a:pt x="73" y="16"/>
                            <a:pt x="73" y="36"/>
                          </a:cubicBezTo>
                          <a:cubicBezTo>
                            <a:pt x="73" y="119"/>
                            <a:pt x="73" y="119"/>
                            <a:pt x="73" y="119"/>
                          </a:cubicBezTo>
                          <a:cubicBezTo>
                            <a:pt x="73" y="139"/>
                            <a:pt x="57" y="155"/>
                            <a:pt x="37" y="155"/>
                          </a:cubicBez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lvl="0" indent="0" defTabSz="1218987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IN" sz="2400" b="0" i="0" u="none" strike="noStrike" kern="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</a:endParaRPr>
                    </a:p>
                  </p:txBody>
                </p:sp>
                <p:sp>
                  <p:nvSpPr>
                    <p:cNvPr id="477" name="Freeform 50">
                      <a:extLst>
                        <a:ext uri="{FF2B5EF4-FFF2-40B4-BE49-F238E27FC236}">
                          <a16:creationId xmlns="" xmlns:a16="http://schemas.microsoft.com/office/drawing/2014/main" id="{7437CAE3-7B50-42AC-98F1-B62DFCF44DE3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5876926" y="5184776"/>
                      <a:ext cx="157163" cy="331788"/>
                    </a:xfrm>
                    <a:custGeom>
                      <a:avLst/>
                      <a:gdLst>
                        <a:gd name="T0" fmla="*/ 37 w 73"/>
                        <a:gd name="T1" fmla="*/ 155 h 155"/>
                        <a:gd name="T2" fmla="*/ 0 w 73"/>
                        <a:gd name="T3" fmla="*/ 119 h 155"/>
                        <a:gd name="T4" fmla="*/ 0 w 73"/>
                        <a:gd name="T5" fmla="*/ 36 h 155"/>
                        <a:gd name="T6" fmla="*/ 37 w 73"/>
                        <a:gd name="T7" fmla="*/ 0 h 155"/>
                        <a:gd name="T8" fmla="*/ 73 w 73"/>
                        <a:gd name="T9" fmla="*/ 36 h 155"/>
                        <a:gd name="T10" fmla="*/ 73 w 73"/>
                        <a:gd name="T11" fmla="*/ 119 h 155"/>
                        <a:gd name="T12" fmla="*/ 37 w 73"/>
                        <a:gd name="T13" fmla="*/ 155 h 155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</a:cxnLst>
                      <a:rect l="0" t="0" r="r" b="b"/>
                      <a:pathLst>
                        <a:path w="73" h="155">
                          <a:moveTo>
                            <a:pt x="37" y="155"/>
                          </a:moveTo>
                          <a:cubicBezTo>
                            <a:pt x="16" y="155"/>
                            <a:pt x="0" y="139"/>
                            <a:pt x="0" y="119"/>
                          </a:cubicBezTo>
                          <a:cubicBezTo>
                            <a:pt x="0" y="36"/>
                            <a:pt x="0" y="36"/>
                            <a:pt x="0" y="36"/>
                          </a:cubicBezTo>
                          <a:cubicBezTo>
                            <a:pt x="0" y="16"/>
                            <a:pt x="16" y="0"/>
                            <a:pt x="37" y="0"/>
                          </a:cubicBezTo>
                          <a:cubicBezTo>
                            <a:pt x="57" y="0"/>
                            <a:pt x="73" y="16"/>
                            <a:pt x="73" y="36"/>
                          </a:cubicBezTo>
                          <a:cubicBezTo>
                            <a:pt x="73" y="119"/>
                            <a:pt x="73" y="119"/>
                            <a:pt x="73" y="119"/>
                          </a:cubicBezTo>
                          <a:cubicBezTo>
                            <a:pt x="73" y="139"/>
                            <a:pt x="57" y="155"/>
                            <a:pt x="37" y="155"/>
                          </a:cubicBez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lvl="0" indent="0" defTabSz="1218987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IN" sz="2400" b="0" i="0" u="none" strike="noStrike" kern="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</a:endParaRPr>
                    </a:p>
                  </p:txBody>
                </p:sp>
                <p:sp>
                  <p:nvSpPr>
                    <p:cNvPr id="478" name="Freeform 51">
                      <a:extLst>
                        <a:ext uri="{FF2B5EF4-FFF2-40B4-BE49-F238E27FC236}">
                          <a16:creationId xmlns="" xmlns:a16="http://schemas.microsoft.com/office/drawing/2014/main" id="{C39E1A30-E6FF-4FA0-926F-75B2E9D2D37D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5557838" y="5184776"/>
                      <a:ext cx="157163" cy="331788"/>
                    </a:xfrm>
                    <a:custGeom>
                      <a:avLst/>
                      <a:gdLst>
                        <a:gd name="T0" fmla="*/ 37 w 73"/>
                        <a:gd name="T1" fmla="*/ 155 h 155"/>
                        <a:gd name="T2" fmla="*/ 0 w 73"/>
                        <a:gd name="T3" fmla="*/ 119 h 155"/>
                        <a:gd name="T4" fmla="*/ 0 w 73"/>
                        <a:gd name="T5" fmla="*/ 36 h 155"/>
                        <a:gd name="T6" fmla="*/ 37 w 73"/>
                        <a:gd name="T7" fmla="*/ 0 h 155"/>
                        <a:gd name="T8" fmla="*/ 73 w 73"/>
                        <a:gd name="T9" fmla="*/ 36 h 155"/>
                        <a:gd name="T10" fmla="*/ 73 w 73"/>
                        <a:gd name="T11" fmla="*/ 119 h 155"/>
                        <a:gd name="T12" fmla="*/ 37 w 73"/>
                        <a:gd name="T13" fmla="*/ 155 h 155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</a:cxnLst>
                      <a:rect l="0" t="0" r="r" b="b"/>
                      <a:pathLst>
                        <a:path w="73" h="155">
                          <a:moveTo>
                            <a:pt x="37" y="155"/>
                          </a:moveTo>
                          <a:cubicBezTo>
                            <a:pt x="16" y="155"/>
                            <a:pt x="0" y="139"/>
                            <a:pt x="0" y="119"/>
                          </a:cubicBezTo>
                          <a:cubicBezTo>
                            <a:pt x="0" y="36"/>
                            <a:pt x="0" y="36"/>
                            <a:pt x="0" y="36"/>
                          </a:cubicBezTo>
                          <a:cubicBezTo>
                            <a:pt x="0" y="16"/>
                            <a:pt x="16" y="0"/>
                            <a:pt x="37" y="0"/>
                          </a:cubicBezTo>
                          <a:cubicBezTo>
                            <a:pt x="57" y="0"/>
                            <a:pt x="73" y="16"/>
                            <a:pt x="73" y="36"/>
                          </a:cubicBezTo>
                          <a:cubicBezTo>
                            <a:pt x="73" y="119"/>
                            <a:pt x="73" y="119"/>
                            <a:pt x="73" y="119"/>
                          </a:cubicBezTo>
                          <a:cubicBezTo>
                            <a:pt x="73" y="139"/>
                            <a:pt x="57" y="155"/>
                            <a:pt x="37" y="155"/>
                          </a:cubicBez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lvl="0" indent="0" defTabSz="1218987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IN" sz="2400" b="0" i="0" u="none" strike="noStrike" kern="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</a:endParaRPr>
                    </a:p>
                  </p:txBody>
                </p:sp>
                <p:sp>
                  <p:nvSpPr>
                    <p:cNvPr id="479" name="Freeform 52">
                      <a:extLst>
                        <a:ext uri="{FF2B5EF4-FFF2-40B4-BE49-F238E27FC236}">
                          <a16:creationId xmlns="" xmlns:a16="http://schemas.microsoft.com/office/drawing/2014/main" id="{8785D247-4E2E-4DB6-B0AF-00EB8C42B4E5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5238751" y="4614863"/>
                      <a:ext cx="157163" cy="333375"/>
                    </a:xfrm>
                    <a:custGeom>
                      <a:avLst/>
                      <a:gdLst>
                        <a:gd name="T0" fmla="*/ 37 w 73"/>
                        <a:gd name="T1" fmla="*/ 155 h 155"/>
                        <a:gd name="T2" fmla="*/ 0 w 73"/>
                        <a:gd name="T3" fmla="*/ 119 h 155"/>
                        <a:gd name="T4" fmla="*/ 0 w 73"/>
                        <a:gd name="T5" fmla="*/ 36 h 155"/>
                        <a:gd name="T6" fmla="*/ 37 w 73"/>
                        <a:gd name="T7" fmla="*/ 0 h 155"/>
                        <a:gd name="T8" fmla="*/ 73 w 73"/>
                        <a:gd name="T9" fmla="*/ 36 h 155"/>
                        <a:gd name="T10" fmla="*/ 73 w 73"/>
                        <a:gd name="T11" fmla="*/ 119 h 155"/>
                        <a:gd name="T12" fmla="*/ 37 w 73"/>
                        <a:gd name="T13" fmla="*/ 155 h 155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</a:cxnLst>
                      <a:rect l="0" t="0" r="r" b="b"/>
                      <a:pathLst>
                        <a:path w="73" h="155">
                          <a:moveTo>
                            <a:pt x="37" y="155"/>
                          </a:moveTo>
                          <a:cubicBezTo>
                            <a:pt x="17" y="155"/>
                            <a:pt x="0" y="139"/>
                            <a:pt x="0" y="119"/>
                          </a:cubicBezTo>
                          <a:cubicBezTo>
                            <a:pt x="0" y="36"/>
                            <a:pt x="0" y="36"/>
                            <a:pt x="0" y="36"/>
                          </a:cubicBezTo>
                          <a:cubicBezTo>
                            <a:pt x="0" y="16"/>
                            <a:pt x="17" y="0"/>
                            <a:pt x="37" y="0"/>
                          </a:cubicBezTo>
                          <a:cubicBezTo>
                            <a:pt x="57" y="0"/>
                            <a:pt x="73" y="16"/>
                            <a:pt x="73" y="36"/>
                          </a:cubicBezTo>
                          <a:cubicBezTo>
                            <a:pt x="73" y="119"/>
                            <a:pt x="73" y="119"/>
                            <a:pt x="73" y="119"/>
                          </a:cubicBezTo>
                          <a:cubicBezTo>
                            <a:pt x="73" y="139"/>
                            <a:pt x="57" y="155"/>
                            <a:pt x="37" y="155"/>
                          </a:cubicBez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lvl="0" indent="0" defTabSz="1218987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IN" sz="2400" b="0" i="0" u="none" strike="noStrike" kern="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</a:endParaRPr>
                    </a:p>
                  </p:txBody>
                </p:sp>
                <p:sp>
                  <p:nvSpPr>
                    <p:cNvPr id="480" name="Freeform 53">
                      <a:extLst>
                        <a:ext uri="{FF2B5EF4-FFF2-40B4-BE49-F238E27FC236}">
                          <a16:creationId xmlns="" xmlns:a16="http://schemas.microsoft.com/office/drawing/2014/main" id="{4AD3CC77-8C4A-4324-9198-794AC66CC585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5876926" y="4614863"/>
                      <a:ext cx="157163" cy="333375"/>
                    </a:xfrm>
                    <a:custGeom>
                      <a:avLst/>
                      <a:gdLst>
                        <a:gd name="T0" fmla="*/ 37 w 73"/>
                        <a:gd name="T1" fmla="*/ 155 h 155"/>
                        <a:gd name="T2" fmla="*/ 0 w 73"/>
                        <a:gd name="T3" fmla="*/ 119 h 155"/>
                        <a:gd name="T4" fmla="*/ 0 w 73"/>
                        <a:gd name="T5" fmla="*/ 36 h 155"/>
                        <a:gd name="T6" fmla="*/ 37 w 73"/>
                        <a:gd name="T7" fmla="*/ 0 h 155"/>
                        <a:gd name="T8" fmla="*/ 73 w 73"/>
                        <a:gd name="T9" fmla="*/ 36 h 155"/>
                        <a:gd name="T10" fmla="*/ 73 w 73"/>
                        <a:gd name="T11" fmla="*/ 119 h 155"/>
                        <a:gd name="T12" fmla="*/ 37 w 73"/>
                        <a:gd name="T13" fmla="*/ 155 h 155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</a:cxnLst>
                      <a:rect l="0" t="0" r="r" b="b"/>
                      <a:pathLst>
                        <a:path w="73" h="155">
                          <a:moveTo>
                            <a:pt x="37" y="155"/>
                          </a:moveTo>
                          <a:cubicBezTo>
                            <a:pt x="16" y="155"/>
                            <a:pt x="0" y="139"/>
                            <a:pt x="0" y="119"/>
                          </a:cubicBezTo>
                          <a:cubicBezTo>
                            <a:pt x="0" y="36"/>
                            <a:pt x="0" y="36"/>
                            <a:pt x="0" y="36"/>
                          </a:cubicBezTo>
                          <a:cubicBezTo>
                            <a:pt x="0" y="16"/>
                            <a:pt x="16" y="0"/>
                            <a:pt x="37" y="0"/>
                          </a:cubicBezTo>
                          <a:cubicBezTo>
                            <a:pt x="57" y="0"/>
                            <a:pt x="73" y="16"/>
                            <a:pt x="73" y="36"/>
                          </a:cubicBezTo>
                          <a:cubicBezTo>
                            <a:pt x="73" y="119"/>
                            <a:pt x="73" y="119"/>
                            <a:pt x="73" y="119"/>
                          </a:cubicBezTo>
                          <a:cubicBezTo>
                            <a:pt x="73" y="139"/>
                            <a:pt x="57" y="155"/>
                            <a:pt x="37" y="155"/>
                          </a:cubicBez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lvl="0" indent="0" defTabSz="1218987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IN" sz="2400" b="0" i="0" u="none" strike="noStrike" kern="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</a:endParaRPr>
                    </a:p>
                  </p:txBody>
                </p:sp>
                <p:sp>
                  <p:nvSpPr>
                    <p:cNvPr id="481" name="Freeform 54">
                      <a:extLst>
                        <a:ext uri="{FF2B5EF4-FFF2-40B4-BE49-F238E27FC236}">
                          <a16:creationId xmlns="" xmlns:a16="http://schemas.microsoft.com/office/drawing/2014/main" id="{BF516E2D-893B-4056-AA01-643BBD85B12E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5557838" y="4614863"/>
                      <a:ext cx="157163" cy="333375"/>
                    </a:xfrm>
                    <a:custGeom>
                      <a:avLst/>
                      <a:gdLst>
                        <a:gd name="T0" fmla="*/ 37 w 73"/>
                        <a:gd name="T1" fmla="*/ 155 h 155"/>
                        <a:gd name="T2" fmla="*/ 0 w 73"/>
                        <a:gd name="T3" fmla="*/ 119 h 155"/>
                        <a:gd name="T4" fmla="*/ 0 w 73"/>
                        <a:gd name="T5" fmla="*/ 36 h 155"/>
                        <a:gd name="T6" fmla="*/ 37 w 73"/>
                        <a:gd name="T7" fmla="*/ 0 h 155"/>
                        <a:gd name="T8" fmla="*/ 73 w 73"/>
                        <a:gd name="T9" fmla="*/ 36 h 155"/>
                        <a:gd name="T10" fmla="*/ 73 w 73"/>
                        <a:gd name="T11" fmla="*/ 119 h 155"/>
                        <a:gd name="T12" fmla="*/ 37 w 73"/>
                        <a:gd name="T13" fmla="*/ 155 h 155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</a:cxnLst>
                      <a:rect l="0" t="0" r="r" b="b"/>
                      <a:pathLst>
                        <a:path w="73" h="155">
                          <a:moveTo>
                            <a:pt x="37" y="155"/>
                          </a:moveTo>
                          <a:cubicBezTo>
                            <a:pt x="16" y="155"/>
                            <a:pt x="0" y="139"/>
                            <a:pt x="0" y="119"/>
                          </a:cubicBezTo>
                          <a:cubicBezTo>
                            <a:pt x="0" y="36"/>
                            <a:pt x="0" y="36"/>
                            <a:pt x="0" y="36"/>
                          </a:cubicBezTo>
                          <a:cubicBezTo>
                            <a:pt x="0" y="16"/>
                            <a:pt x="16" y="0"/>
                            <a:pt x="37" y="0"/>
                          </a:cubicBezTo>
                          <a:cubicBezTo>
                            <a:pt x="57" y="0"/>
                            <a:pt x="73" y="16"/>
                            <a:pt x="73" y="36"/>
                          </a:cubicBezTo>
                          <a:cubicBezTo>
                            <a:pt x="73" y="119"/>
                            <a:pt x="73" y="119"/>
                            <a:pt x="73" y="119"/>
                          </a:cubicBezTo>
                          <a:cubicBezTo>
                            <a:pt x="73" y="139"/>
                            <a:pt x="57" y="155"/>
                            <a:pt x="37" y="155"/>
                          </a:cubicBez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lvl="0" indent="0" defTabSz="1218987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IN" sz="2400" b="0" i="0" u="none" strike="noStrike" kern="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</a:endParaRPr>
                    </a:p>
                  </p:txBody>
                </p:sp>
              </p:grpSp>
            </p:grpSp>
            <p:grpSp>
              <p:nvGrpSpPr>
                <p:cNvPr id="446" name="Group 94">
                  <a:extLst>
                    <a:ext uri="{FF2B5EF4-FFF2-40B4-BE49-F238E27FC236}">
                      <a16:creationId xmlns="" xmlns:a16="http://schemas.microsoft.com/office/drawing/2014/main" id="{1A12F87E-CE48-4191-B0D0-8AFF264F330D}"/>
                    </a:ext>
                  </a:extLst>
                </p:cNvPr>
                <p:cNvGrpSpPr/>
                <p:nvPr/>
              </p:nvGrpSpPr>
              <p:grpSpPr>
                <a:xfrm>
                  <a:off x="2841459" y="2214850"/>
                  <a:ext cx="937049" cy="1972500"/>
                  <a:chOff x="6635751" y="2987676"/>
                  <a:chExt cx="1330325" cy="2800350"/>
                </a:xfrm>
                <a:solidFill>
                  <a:sysClr val="windowText" lastClr="000000">
                    <a:lumMod val="50000"/>
                    <a:lumOff val="50000"/>
                  </a:sysClr>
                </a:solidFill>
              </p:grpSpPr>
              <p:sp>
                <p:nvSpPr>
                  <p:cNvPr id="454" name="Rectangle 42">
                    <a:extLst>
                      <a:ext uri="{FF2B5EF4-FFF2-40B4-BE49-F238E27FC236}">
                        <a16:creationId xmlns="" xmlns:a16="http://schemas.microsoft.com/office/drawing/2014/main" id="{0971584D-127B-4E27-8EC0-9249870478A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6635751" y="2987676"/>
                    <a:ext cx="1330325" cy="2800350"/>
                  </a:xfrm>
                  <a:prstGeom prst="rect">
                    <a:avLst/>
                  </a:prstGeom>
                  <a:solidFill>
                    <a:sysClr val="window" lastClr="FFFFFF">
                      <a:lumMod val="75000"/>
                    </a:sysClr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defTabSz="1218987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IN" sz="2400" b="0" i="0" u="none" strike="noStrike" kern="0" cap="none" spc="0" normalizeH="0" baseline="0" noProof="0" smtClean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/>
                    </a:endParaRPr>
                  </a:p>
                </p:txBody>
              </p:sp>
              <p:grpSp>
                <p:nvGrpSpPr>
                  <p:cNvPr id="455" name="Group 103">
                    <a:extLst>
                      <a:ext uri="{FF2B5EF4-FFF2-40B4-BE49-F238E27FC236}">
                        <a16:creationId xmlns="" xmlns:a16="http://schemas.microsoft.com/office/drawing/2014/main" id="{4E779AA3-7F77-44A0-AFB2-6C97D49ABEBD}"/>
                      </a:ext>
                    </a:extLst>
                  </p:cNvPr>
                  <p:cNvGrpSpPr/>
                  <p:nvPr/>
                </p:nvGrpSpPr>
                <p:grpSpPr>
                  <a:xfrm>
                    <a:off x="6905626" y="3244851"/>
                    <a:ext cx="792162" cy="2325688"/>
                    <a:chOff x="6905626" y="3244851"/>
                    <a:chExt cx="792162" cy="2325688"/>
                  </a:xfrm>
                  <a:grpFill/>
                </p:grpSpPr>
                <p:sp>
                  <p:nvSpPr>
                    <p:cNvPr id="456" name="Freeform 56">
                      <a:extLst>
                        <a:ext uri="{FF2B5EF4-FFF2-40B4-BE49-F238E27FC236}">
                          <a16:creationId xmlns="" xmlns:a16="http://schemas.microsoft.com/office/drawing/2014/main" id="{E007C01A-A817-43C6-B55C-8E1491B7B481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6905626" y="4241801"/>
                      <a:ext cx="157163" cy="331788"/>
                    </a:xfrm>
                    <a:custGeom>
                      <a:avLst/>
                      <a:gdLst>
                        <a:gd name="T0" fmla="*/ 36 w 73"/>
                        <a:gd name="T1" fmla="*/ 155 h 155"/>
                        <a:gd name="T2" fmla="*/ 0 w 73"/>
                        <a:gd name="T3" fmla="*/ 119 h 155"/>
                        <a:gd name="T4" fmla="*/ 0 w 73"/>
                        <a:gd name="T5" fmla="*/ 36 h 155"/>
                        <a:gd name="T6" fmla="*/ 36 w 73"/>
                        <a:gd name="T7" fmla="*/ 0 h 155"/>
                        <a:gd name="T8" fmla="*/ 73 w 73"/>
                        <a:gd name="T9" fmla="*/ 36 h 155"/>
                        <a:gd name="T10" fmla="*/ 73 w 73"/>
                        <a:gd name="T11" fmla="*/ 119 h 155"/>
                        <a:gd name="T12" fmla="*/ 36 w 73"/>
                        <a:gd name="T13" fmla="*/ 155 h 155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</a:cxnLst>
                      <a:rect l="0" t="0" r="r" b="b"/>
                      <a:pathLst>
                        <a:path w="73" h="155">
                          <a:moveTo>
                            <a:pt x="36" y="155"/>
                          </a:moveTo>
                          <a:cubicBezTo>
                            <a:pt x="16" y="155"/>
                            <a:pt x="0" y="139"/>
                            <a:pt x="0" y="119"/>
                          </a:cubicBezTo>
                          <a:cubicBezTo>
                            <a:pt x="0" y="36"/>
                            <a:pt x="0" y="36"/>
                            <a:pt x="0" y="36"/>
                          </a:cubicBezTo>
                          <a:cubicBezTo>
                            <a:pt x="0" y="16"/>
                            <a:pt x="16" y="0"/>
                            <a:pt x="36" y="0"/>
                          </a:cubicBezTo>
                          <a:cubicBezTo>
                            <a:pt x="56" y="0"/>
                            <a:pt x="73" y="16"/>
                            <a:pt x="73" y="36"/>
                          </a:cubicBezTo>
                          <a:cubicBezTo>
                            <a:pt x="73" y="119"/>
                            <a:pt x="73" y="119"/>
                            <a:pt x="73" y="119"/>
                          </a:cubicBezTo>
                          <a:cubicBezTo>
                            <a:pt x="73" y="139"/>
                            <a:pt x="56" y="155"/>
                            <a:pt x="36" y="155"/>
                          </a:cubicBez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lvl="0" indent="0" defTabSz="1218987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IN" sz="2400" b="0" i="0" u="none" strike="noStrike" kern="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</a:endParaRPr>
                    </a:p>
                  </p:txBody>
                </p:sp>
                <p:sp>
                  <p:nvSpPr>
                    <p:cNvPr id="457" name="Freeform 57">
                      <a:extLst>
                        <a:ext uri="{FF2B5EF4-FFF2-40B4-BE49-F238E27FC236}">
                          <a16:creationId xmlns="" xmlns:a16="http://schemas.microsoft.com/office/drawing/2014/main" id="{BEDFA701-E990-44DC-BA57-5097ED477EE9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7542213" y="4241801"/>
                      <a:ext cx="155575" cy="331788"/>
                    </a:xfrm>
                    <a:custGeom>
                      <a:avLst/>
                      <a:gdLst>
                        <a:gd name="T0" fmla="*/ 36 w 72"/>
                        <a:gd name="T1" fmla="*/ 155 h 155"/>
                        <a:gd name="T2" fmla="*/ 0 w 72"/>
                        <a:gd name="T3" fmla="*/ 119 h 155"/>
                        <a:gd name="T4" fmla="*/ 0 w 72"/>
                        <a:gd name="T5" fmla="*/ 36 h 155"/>
                        <a:gd name="T6" fmla="*/ 36 w 72"/>
                        <a:gd name="T7" fmla="*/ 0 h 155"/>
                        <a:gd name="T8" fmla="*/ 72 w 72"/>
                        <a:gd name="T9" fmla="*/ 36 h 155"/>
                        <a:gd name="T10" fmla="*/ 72 w 72"/>
                        <a:gd name="T11" fmla="*/ 119 h 155"/>
                        <a:gd name="T12" fmla="*/ 36 w 72"/>
                        <a:gd name="T13" fmla="*/ 155 h 155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</a:cxnLst>
                      <a:rect l="0" t="0" r="r" b="b"/>
                      <a:pathLst>
                        <a:path w="72" h="155">
                          <a:moveTo>
                            <a:pt x="36" y="155"/>
                          </a:moveTo>
                          <a:cubicBezTo>
                            <a:pt x="16" y="155"/>
                            <a:pt x="0" y="139"/>
                            <a:pt x="0" y="119"/>
                          </a:cubicBezTo>
                          <a:cubicBezTo>
                            <a:pt x="0" y="36"/>
                            <a:pt x="0" y="36"/>
                            <a:pt x="0" y="36"/>
                          </a:cubicBezTo>
                          <a:cubicBezTo>
                            <a:pt x="0" y="16"/>
                            <a:pt x="16" y="0"/>
                            <a:pt x="36" y="0"/>
                          </a:cubicBezTo>
                          <a:cubicBezTo>
                            <a:pt x="56" y="0"/>
                            <a:pt x="72" y="16"/>
                            <a:pt x="72" y="36"/>
                          </a:cubicBezTo>
                          <a:cubicBezTo>
                            <a:pt x="72" y="119"/>
                            <a:pt x="72" y="119"/>
                            <a:pt x="72" y="119"/>
                          </a:cubicBezTo>
                          <a:cubicBezTo>
                            <a:pt x="72" y="139"/>
                            <a:pt x="56" y="155"/>
                            <a:pt x="36" y="155"/>
                          </a:cubicBez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lvl="0" indent="0" defTabSz="1218987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IN" sz="2400" b="0" i="0" u="none" strike="noStrike" kern="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</a:endParaRPr>
                    </a:p>
                  </p:txBody>
                </p:sp>
                <p:sp>
                  <p:nvSpPr>
                    <p:cNvPr id="458" name="Freeform 58">
                      <a:extLst>
                        <a:ext uri="{FF2B5EF4-FFF2-40B4-BE49-F238E27FC236}">
                          <a16:creationId xmlns="" xmlns:a16="http://schemas.microsoft.com/office/drawing/2014/main" id="{97078B84-0246-49E4-88E6-3DD0BFC53EB9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7224713" y="4241801"/>
                      <a:ext cx="153988" cy="331788"/>
                    </a:xfrm>
                    <a:custGeom>
                      <a:avLst/>
                      <a:gdLst>
                        <a:gd name="T0" fmla="*/ 36 w 72"/>
                        <a:gd name="T1" fmla="*/ 155 h 155"/>
                        <a:gd name="T2" fmla="*/ 0 w 72"/>
                        <a:gd name="T3" fmla="*/ 119 h 155"/>
                        <a:gd name="T4" fmla="*/ 0 w 72"/>
                        <a:gd name="T5" fmla="*/ 36 h 155"/>
                        <a:gd name="T6" fmla="*/ 36 w 72"/>
                        <a:gd name="T7" fmla="*/ 0 h 155"/>
                        <a:gd name="T8" fmla="*/ 72 w 72"/>
                        <a:gd name="T9" fmla="*/ 36 h 155"/>
                        <a:gd name="T10" fmla="*/ 72 w 72"/>
                        <a:gd name="T11" fmla="*/ 119 h 155"/>
                        <a:gd name="T12" fmla="*/ 36 w 72"/>
                        <a:gd name="T13" fmla="*/ 155 h 155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</a:cxnLst>
                      <a:rect l="0" t="0" r="r" b="b"/>
                      <a:pathLst>
                        <a:path w="72" h="155">
                          <a:moveTo>
                            <a:pt x="36" y="155"/>
                          </a:moveTo>
                          <a:cubicBezTo>
                            <a:pt x="16" y="155"/>
                            <a:pt x="0" y="139"/>
                            <a:pt x="0" y="119"/>
                          </a:cubicBezTo>
                          <a:cubicBezTo>
                            <a:pt x="0" y="36"/>
                            <a:pt x="0" y="36"/>
                            <a:pt x="0" y="36"/>
                          </a:cubicBezTo>
                          <a:cubicBezTo>
                            <a:pt x="0" y="16"/>
                            <a:pt x="16" y="0"/>
                            <a:pt x="36" y="0"/>
                          </a:cubicBezTo>
                          <a:cubicBezTo>
                            <a:pt x="56" y="0"/>
                            <a:pt x="72" y="16"/>
                            <a:pt x="72" y="36"/>
                          </a:cubicBezTo>
                          <a:cubicBezTo>
                            <a:pt x="72" y="119"/>
                            <a:pt x="72" y="119"/>
                            <a:pt x="72" y="119"/>
                          </a:cubicBezTo>
                          <a:cubicBezTo>
                            <a:pt x="72" y="139"/>
                            <a:pt x="56" y="155"/>
                            <a:pt x="36" y="155"/>
                          </a:cubicBez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lvl="0" indent="0" defTabSz="1218987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IN" sz="2400" b="0" i="0" u="none" strike="noStrike" kern="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</a:endParaRPr>
                    </a:p>
                  </p:txBody>
                </p:sp>
                <p:sp>
                  <p:nvSpPr>
                    <p:cNvPr id="459" name="Freeform 59">
                      <a:extLst>
                        <a:ext uri="{FF2B5EF4-FFF2-40B4-BE49-F238E27FC236}">
                          <a16:creationId xmlns="" xmlns:a16="http://schemas.microsoft.com/office/drawing/2014/main" id="{1011F749-D982-41C7-B603-202FBA2DC9C7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6905626" y="3244851"/>
                      <a:ext cx="157163" cy="334963"/>
                    </a:xfrm>
                    <a:custGeom>
                      <a:avLst/>
                      <a:gdLst>
                        <a:gd name="T0" fmla="*/ 36 w 73"/>
                        <a:gd name="T1" fmla="*/ 156 h 156"/>
                        <a:gd name="T2" fmla="*/ 0 w 73"/>
                        <a:gd name="T3" fmla="*/ 120 h 156"/>
                        <a:gd name="T4" fmla="*/ 0 w 73"/>
                        <a:gd name="T5" fmla="*/ 37 h 156"/>
                        <a:gd name="T6" fmla="*/ 36 w 73"/>
                        <a:gd name="T7" fmla="*/ 0 h 156"/>
                        <a:gd name="T8" fmla="*/ 73 w 73"/>
                        <a:gd name="T9" fmla="*/ 37 h 156"/>
                        <a:gd name="T10" fmla="*/ 73 w 73"/>
                        <a:gd name="T11" fmla="*/ 120 h 156"/>
                        <a:gd name="T12" fmla="*/ 36 w 73"/>
                        <a:gd name="T13" fmla="*/ 156 h 156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</a:cxnLst>
                      <a:rect l="0" t="0" r="r" b="b"/>
                      <a:pathLst>
                        <a:path w="73" h="156">
                          <a:moveTo>
                            <a:pt x="36" y="156"/>
                          </a:moveTo>
                          <a:cubicBezTo>
                            <a:pt x="16" y="156"/>
                            <a:pt x="0" y="140"/>
                            <a:pt x="0" y="120"/>
                          </a:cubicBezTo>
                          <a:cubicBezTo>
                            <a:pt x="0" y="37"/>
                            <a:pt x="0" y="37"/>
                            <a:pt x="0" y="37"/>
                          </a:cubicBezTo>
                          <a:cubicBezTo>
                            <a:pt x="0" y="17"/>
                            <a:pt x="16" y="0"/>
                            <a:pt x="36" y="0"/>
                          </a:cubicBezTo>
                          <a:cubicBezTo>
                            <a:pt x="56" y="0"/>
                            <a:pt x="73" y="17"/>
                            <a:pt x="73" y="37"/>
                          </a:cubicBezTo>
                          <a:cubicBezTo>
                            <a:pt x="73" y="120"/>
                            <a:pt x="73" y="120"/>
                            <a:pt x="73" y="120"/>
                          </a:cubicBezTo>
                          <a:cubicBezTo>
                            <a:pt x="73" y="140"/>
                            <a:pt x="56" y="156"/>
                            <a:pt x="36" y="156"/>
                          </a:cubicBez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lvl="0" indent="0" defTabSz="1218987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IN" sz="2400" b="0" i="0" u="none" strike="noStrike" kern="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</a:endParaRPr>
                    </a:p>
                  </p:txBody>
                </p:sp>
                <p:sp>
                  <p:nvSpPr>
                    <p:cNvPr id="460" name="Freeform 60">
                      <a:extLst>
                        <a:ext uri="{FF2B5EF4-FFF2-40B4-BE49-F238E27FC236}">
                          <a16:creationId xmlns="" xmlns:a16="http://schemas.microsoft.com/office/drawing/2014/main" id="{99108A90-34CE-4F74-95E9-A54DE0DDDAEA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7542213" y="3244851"/>
                      <a:ext cx="155575" cy="334963"/>
                    </a:xfrm>
                    <a:custGeom>
                      <a:avLst/>
                      <a:gdLst>
                        <a:gd name="T0" fmla="*/ 36 w 72"/>
                        <a:gd name="T1" fmla="*/ 156 h 156"/>
                        <a:gd name="T2" fmla="*/ 0 w 72"/>
                        <a:gd name="T3" fmla="*/ 120 h 156"/>
                        <a:gd name="T4" fmla="*/ 0 w 72"/>
                        <a:gd name="T5" fmla="*/ 37 h 156"/>
                        <a:gd name="T6" fmla="*/ 36 w 72"/>
                        <a:gd name="T7" fmla="*/ 0 h 156"/>
                        <a:gd name="T8" fmla="*/ 72 w 72"/>
                        <a:gd name="T9" fmla="*/ 37 h 156"/>
                        <a:gd name="T10" fmla="*/ 72 w 72"/>
                        <a:gd name="T11" fmla="*/ 120 h 156"/>
                        <a:gd name="T12" fmla="*/ 36 w 72"/>
                        <a:gd name="T13" fmla="*/ 156 h 156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</a:cxnLst>
                      <a:rect l="0" t="0" r="r" b="b"/>
                      <a:pathLst>
                        <a:path w="72" h="156">
                          <a:moveTo>
                            <a:pt x="36" y="156"/>
                          </a:moveTo>
                          <a:cubicBezTo>
                            <a:pt x="16" y="156"/>
                            <a:pt x="0" y="140"/>
                            <a:pt x="0" y="120"/>
                          </a:cubicBezTo>
                          <a:cubicBezTo>
                            <a:pt x="0" y="37"/>
                            <a:pt x="0" y="37"/>
                            <a:pt x="0" y="37"/>
                          </a:cubicBezTo>
                          <a:cubicBezTo>
                            <a:pt x="0" y="17"/>
                            <a:pt x="16" y="0"/>
                            <a:pt x="36" y="0"/>
                          </a:cubicBezTo>
                          <a:cubicBezTo>
                            <a:pt x="56" y="0"/>
                            <a:pt x="72" y="17"/>
                            <a:pt x="72" y="37"/>
                          </a:cubicBezTo>
                          <a:cubicBezTo>
                            <a:pt x="72" y="120"/>
                            <a:pt x="72" y="120"/>
                            <a:pt x="72" y="120"/>
                          </a:cubicBezTo>
                          <a:cubicBezTo>
                            <a:pt x="72" y="140"/>
                            <a:pt x="56" y="156"/>
                            <a:pt x="36" y="156"/>
                          </a:cubicBez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lvl="0" indent="0" defTabSz="1218987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IN" sz="2400" b="0" i="0" u="none" strike="noStrike" kern="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</a:endParaRPr>
                    </a:p>
                  </p:txBody>
                </p:sp>
                <p:sp>
                  <p:nvSpPr>
                    <p:cNvPr id="461" name="Freeform 61">
                      <a:extLst>
                        <a:ext uri="{FF2B5EF4-FFF2-40B4-BE49-F238E27FC236}">
                          <a16:creationId xmlns="" xmlns:a16="http://schemas.microsoft.com/office/drawing/2014/main" id="{60AA2B0C-AB36-4195-B3AC-6AC51DD81B23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7224713" y="3244851"/>
                      <a:ext cx="153988" cy="334963"/>
                    </a:xfrm>
                    <a:custGeom>
                      <a:avLst/>
                      <a:gdLst>
                        <a:gd name="T0" fmla="*/ 36 w 72"/>
                        <a:gd name="T1" fmla="*/ 156 h 156"/>
                        <a:gd name="T2" fmla="*/ 0 w 72"/>
                        <a:gd name="T3" fmla="*/ 120 h 156"/>
                        <a:gd name="T4" fmla="*/ 0 w 72"/>
                        <a:gd name="T5" fmla="*/ 37 h 156"/>
                        <a:gd name="T6" fmla="*/ 36 w 72"/>
                        <a:gd name="T7" fmla="*/ 0 h 156"/>
                        <a:gd name="T8" fmla="*/ 72 w 72"/>
                        <a:gd name="T9" fmla="*/ 37 h 156"/>
                        <a:gd name="T10" fmla="*/ 72 w 72"/>
                        <a:gd name="T11" fmla="*/ 120 h 156"/>
                        <a:gd name="T12" fmla="*/ 36 w 72"/>
                        <a:gd name="T13" fmla="*/ 156 h 156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</a:cxnLst>
                      <a:rect l="0" t="0" r="r" b="b"/>
                      <a:pathLst>
                        <a:path w="72" h="156">
                          <a:moveTo>
                            <a:pt x="36" y="156"/>
                          </a:moveTo>
                          <a:cubicBezTo>
                            <a:pt x="16" y="156"/>
                            <a:pt x="0" y="140"/>
                            <a:pt x="0" y="120"/>
                          </a:cubicBezTo>
                          <a:cubicBezTo>
                            <a:pt x="0" y="37"/>
                            <a:pt x="0" y="37"/>
                            <a:pt x="0" y="37"/>
                          </a:cubicBezTo>
                          <a:cubicBezTo>
                            <a:pt x="0" y="17"/>
                            <a:pt x="16" y="0"/>
                            <a:pt x="36" y="0"/>
                          </a:cubicBezTo>
                          <a:cubicBezTo>
                            <a:pt x="56" y="0"/>
                            <a:pt x="72" y="17"/>
                            <a:pt x="72" y="37"/>
                          </a:cubicBezTo>
                          <a:cubicBezTo>
                            <a:pt x="72" y="120"/>
                            <a:pt x="72" y="120"/>
                            <a:pt x="72" y="120"/>
                          </a:cubicBezTo>
                          <a:cubicBezTo>
                            <a:pt x="72" y="140"/>
                            <a:pt x="56" y="156"/>
                            <a:pt x="36" y="156"/>
                          </a:cubicBez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lvl="0" indent="0" defTabSz="1218987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IN" sz="2400" b="0" i="0" u="none" strike="noStrike" kern="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</a:endParaRPr>
                    </a:p>
                  </p:txBody>
                </p:sp>
                <p:sp>
                  <p:nvSpPr>
                    <p:cNvPr id="462" name="Freeform 62">
                      <a:extLst>
                        <a:ext uri="{FF2B5EF4-FFF2-40B4-BE49-F238E27FC236}">
                          <a16:creationId xmlns="" xmlns:a16="http://schemas.microsoft.com/office/drawing/2014/main" id="{9DD8FE7F-413A-4A3E-BB73-8EB53A6603FE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6905626" y="3743326"/>
                      <a:ext cx="157163" cy="334963"/>
                    </a:xfrm>
                    <a:custGeom>
                      <a:avLst/>
                      <a:gdLst>
                        <a:gd name="T0" fmla="*/ 36 w 73"/>
                        <a:gd name="T1" fmla="*/ 156 h 156"/>
                        <a:gd name="T2" fmla="*/ 0 w 73"/>
                        <a:gd name="T3" fmla="*/ 119 h 156"/>
                        <a:gd name="T4" fmla="*/ 0 w 73"/>
                        <a:gd name="T5" fmla="*/ 37 h 156"/>
                        <a:gd name="T6" fmla="*/ 36 w 73"/>
                        <a:gd name="T7" fmla="*/ 0 h 156"/>
                        <a:gd name="T8" fmla="*/ 73 w 73"/>
                        <a:gd name="T9" fmla="*/ 37 h 156"/>
                        <a:gd name="T10" fmla="*/ 73 w 73"/>
                        <a:gd name="T11" fmla="*/ 119 h 156"/>
                        <a:gd name="T12" fmla="*/ 36 w 73"/>
                        <a:gd name="T13" fmla="*/ 156 h 156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</a:cxnLst>
                      <a:rect l="0" t="0" r="r" b="b"/>
                      <a:pathLst>
                        <a:path w="73" h="156">
                          <a:moveTo>
                            <a:pt x="36" y="156"/>
                          </a:moveTo>
                          <a:cubicBezTo>
                            <a:pt x="16" y="156"/>
                            <a:pt x="0" y="139"/>
                            <a:pt x="0" y="119"/>
                          </a:cubicBezTo>
                          <a:cubicBezTo>
                            <a:pt x="0" y="37"/>
                            <a:pt x="0" y="37"/>
                            <a:pt x="0" y="37"/>
                          </a:cubicBezTo>
                          <a:cubicBezTo>
                            <a:pt x="0" y="16"/>
                            <a:pt x="16" y="0"/>
                            <a:pt x="36" y="0"/>
                          </a:cubicBezTo>
                          <a:cubicBezTo>
                            <a:pt x="56" y="0"/>
                            <a:pt x="73" y="16"/>
                            <a:pt x="73" y="37"/>
                          </a:cubicBezTo>
                          <a:cubicBezTo>
                            <a:pt x="73" y="119"/>
                            <a:pt x="73" y="119"/>
                            <a:pt x="73" y="119"/>
                          </a:cubicBezTo>
                          <a:cubicBezTo>
                            <a:pt x="73" y="139"/>
                            <a:pt x="56" y="156"/>
                            <a:pt x="36" y="156"/>
                          </a:cubicBez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lvl="0" indent="0" defTabSz="1218987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IN" sz="2400" b="0" i="0" u="none" strike="noStrike" kern="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</a:endParaRPr>
                    </a:p>
                  </p:txBody>
                </p:sp>
                <p:sp>
                  <p:nvSpPr>
                    <p:cNvPr id="463" name="Freeform 63">
                      <a:extLst>
                        <a:ext uri="{FF2B5EF4-FFF2-40B4-BE49-F238E27FC236}">
                          <a16:creationId xmlns="" xmlns:a16="http://schemas.microsoft.com/office/drawing/2014/main" id="{EC39C705-571D-4CEE-9158-7AFD2616B638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7542213" y="3743326"/>
                      <a:ext cx="155575" cy="334963"/>
                    </a:xfrm>
                    <a:custGeom>
                      <a:avLst/>
                      <a:gdLst>
                        <a:gd name="T0" fmla="*/ 36 w 72"/>
                        <a:gd name="T1" fmla="*/ 156 h 156"/>
                        <a:gd name="T2" fmla="*/ 0 w 72"/>
                        <a:gd name="T3" fmla="*/ 119 h 156"/>
                        <a:gd name="T4" fmla="*/ 0 w 72"/>
                        <a:gd name="T5" fmla="*/ 37 h 156"/>
                        <a:gd name="T6" fmla="*/ 36 w 72"/>
                        <a:gd name="T7" fmla="*/ 0 h 156"/>
                        <a:gd name="T8" fmla="*/ 72 w 72"/>
                        <a:gd name="T9" fmla="*/ 37 h 156"/>
                        <a:gd name="T10" fmla="*/ 72 w 72"/>
                        <a:gd name="T11" fmla="*/ 119 h 156"/>
                        <a:gd name="T12" fmla="*/ 36 w 72"/>
                        <a:gd name="T13" fmla="*/ 156 h 156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</a:cxnLst>
                      <a:rect l="0" t="0" r="r" b="b"/>
                      <a:pathLst>
                        <a:path w="72" h="156">
                          <a:moveTo>
                            <a:pt x="36" y="156"/>
                          </a:moveTo>
                          <a:cubicBezTo>
                            <a:pt x="16" y="156"/>
                            <a:pt x="0" y="139"/>
                            <a:pt x="0" y="119"/>
                          </a:cubicBezTo>
                          <a:cubicBezTo>
                            <a:pt x="0" y="37"/>
                            <a:pt x="0" y="37"/>
                            <a:pt x="0" y="37"/>
                          </a:cubicBezTo>
                          <a:cubicBezTo>
                            <a:pt x="0" y="16"/>
                            <a:pt x="16" y="0"/>
                            <a:pt x="36" y="0"/>
                          </a:cubicBezTo>
                          <a:cubicBezTo>
                            <a:pt x="56" y="0"/>
                            <a:pt x="72" y="16"/>
                            <a:pt x="72" y="37"/>
                          </a:cubicBezTo>
                          <a:cubicBezTo>
                            <a:pt x="72" y="119"/>
                            <a:pt x="72" y="119"/>
                            <a:pt x="72" y="119"/>
                          </a:cubicBezTo>
                          <a:cubicBezTo>
                            <a:pt x="72" y="139"/>
                            <a:pt x="56" y="156"/>
                            <a:pt x="36" y="156"/>
                          </a:cubicBez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lvl="0" indent="0" defTabSz="1218987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IN" sz="2400" b="0" i="0" u="none" strike="noStrike" kern="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</a:endParaRPr>
                    </a:p>
                  </p:txBody>
                </p:sp>
                <p:sp>
                  <p:nvSpPr>
                    <p:cNvPr id="464" name="Freeform 64">
                      <a:extLst>
                        <a:ext uri="{FF2B5EF4-FFF2-40B4-BE49-F238E27FC236}">
                          <a16:creationId xmlns="" xmlns:a16="http://schemas.microsoft.com/office/drawing/2014/main" id="{72706C38-6EE6-49DE-9E36-9A03DF56B188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7224713" y="3743326"/>
                      <a:ext cx="153988" cy="334963"/>
                    </a:xfrm>
                    <a:custGeom>
                      <a:avLst/>
                      <a:gdLst>
                        <a:gd name="T0" fmla="*/ 36 w 72"/>
                        <a:gd name="T1" fmla="*/ 156 h 156"/>
                        <a:gd name="T2" fmla="*/ 0 w 72"/>
                        <a:gd name="T3" fmla="*/ 119 h 156"/>
                        <a:gd name="T4" fmla="*/ 0 w 72"/>
                        <a:gd name="T5" fmla="*/ 37 h 156"/>
                        <a:gd name="T6" fmla="*/ 36 w 72"/>
                        <a:gd name="T7" fmla="*/ 0 h 156"/>
                        <a:gd name="T8" fmla="*/ 72 w 72"/>
                        <a:gd name="T9" fmla="*/ 37 h 156"/>
                        <a:gd name="T10" fmla="*/ 72 w 72"/>
                        <a:gd name="T11" fmla="*/ 119 h 156"/>
                        <a:gd name="T12" fmla="*/ 36 w 72"/>
                        <a:gd name="T13" fmla="*/ 156 h 156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</a:cxnLst>
                      <a:rect l="0" t="0" r="r" b="b"/>
                      <a:pathLst>
                        <a:path w="72" h="156">
                          <a:moveTo>
                            <a:pt x="36" y="156"/>
                          </a:moveTo>
                          <a:cubicBezTo>
                            <a:pt x="16" y="156"/>
                            <a:pt x="0" y="139"/>
                            <a:pt x="0" y="119"/>
                          </a:cubicBezTo>
                          <a:cubicBezTo>
                            <a:pt x="0" y="37"/>
                            <a:pt x="0" y="37"/>
                            <a:pt x="0" y="37"/>
                          </a:cubicBezTo>
                          <a:cubicBezTo>
                            <a:pt x="0" y="16"/>
                            <a:pt x="16" y="0"/>
                            <a:pt x="36" y="0"/>
                          </a:cubicBezTo>
                          <a:cubicBezTo>
                            <a:pt x="56" y="0"/>
                            <a:pt x="72" y="16"/>
                            <a:pt x="72" y="37"/>
                          </a:cubicBezTo>
                          <a:cubicBezTo>
                            <a:pt x="72" y="119"/>
                            <a:pt x="72" y="119"/>
                            <a:pt x="72" y="119"/>
                          </a:cubicBezTo>
                          <a:cubicBezTo>
                            <a:pt x="72" y="139"/>
                            <a:pt x="56" y="156"/>
                            <a:pt x="36" y="156"/>
                          </a:cubicBez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lvl="0" indent="0" defTabSz="1218987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IN" sz="2400" b="0" i="0" u="none" strike="noStrike" kern="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</a:endParaRPr>
                    </a:p>
                  </p:txBody>
                </p:sp>
                <p:sp>
                  <p:nvSpPr>
                    <p:cNvPr id="465" name="Freeform 65">
                      <a:extLst>
                        <a:ext uri="{FF2B5EF4-FFF2-40B4-BE49-F238E27FC236}">
                          <a16:creationId xmlns="" xmlns:a16="http://schemas.microsoft.com/office/drawing/2014/main" id="{7257CB67-F51D-4F34-916E-2DBB9E35ACC8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6905626" y="5235576"/>
                      <a:ext cx="157163" cy="334963"/>
                    </a:xfrm>
                    <a:custGeom>
                      <a:avLst/>
                      <a:gdLst>
                        <a:gd name="T0" fmla="*/ 36 w 73"/>
                        <a:gd name="T1" fmla="*/ 156 h 156"/>
                        <a:gd name="T2" fmla="*/ 0 w 73"/>
                        <a:gd name="T3" fmla="*/ 119 h 156"/>
                        <a:gd name="T4" fmla="*/ 0 w 73"/>
                        <a:gd name="T5" fmla="*/ 37 h 156"/>
                        <a:gd name="T6" fmla="*/ 36 w 73"/>
                        <a:gd name="T7" fmla="*/ 0 h 156"/>
                        <a:gd name="T8" fmla="*/ 73 w 73"/>
                        <a:gd name="T9" fmla="*/ 37 h 156"/>
                        <a:gd name="T10" fmla="*/ 73 w 73"/>
                        <a:gd name="T11" fmla="*/ 119 h 156"/>
                        <a:gd name="T12" fmla="*/ 36 w 73"/>
                        <a:gd name="T13" fmla="*/ 156 h 156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</a:cxnLst>
                      <a:rect l="0" t="0" r="r" b="b"/>
                      <a:pathLst>
                        <a:path w="73" h="156">
                          <a:moveTo>
                            <a:pt x="36" y="156"/>
                          </a:moveTo>
                          <a:cubicBezTo>
                            <a:pt x="16" y="156"/>
                            <a:pt x="0" y="139"/>
                            <a:pt x="0" y="119"/>
                          </a:cubicBezTo>
                          <a:cubicBezTo>
                            <a:pt x="0" y="37"/>
                            <a:pt x="0" y="37"/>
                            <a:pt x="0" y="37"/>
                          </a:cubicBezTo>
                          <a:cubicBezTo>
                            <a:pt x="0" y="16"/>
                            <a:pt x="16" y="0"/>
                            <a:pt x="36" y="0"/>
                          </a:cubicBezTo>
                          <a:cubicBezTo>
                            <a:pt x="56" y="0"/>
                            <a:pt x="73" y="16"/>
                            <a:pt x="73" y="37"/>
                          </a:cubicBezTo>
                          <a:cubicBezTo>
                            <a:pt x="73" y="119"/>
                            <a:pt x="73" y="119"/>
                            <a:pt x="73" y="119"/>
                          </a:cubicBezTo>
                          <a:cubicBezTo>
                            <a:pt x="73" y="139"/>
                            <a:pt x="56" y="156"/>
                            <a:pt x="36" y="156"/>
                          </a:cubicBez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lvl="0" indent="0" defTabSz="1218987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IN" sz="2400" b="0" i="0" u="none" strike="noStrike" kern="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</a:endParaRPr>
                    </a:p>
                  </p:txBody>
                </p:sp>
                <p:sp>
                  <p:nvSpPr>
                    <p:cNvPr id="466" name="Freeform 66">
                      <a:extLst>
                        <a:ext uri="{FF2B5EF4-FFF2-40B4-BE49-F238E27FC236}">
                          <a16:creationId xmlns="" xmlns:a16="http://schemas.microsoft.com/office/drawing/2014/main" id="{05B159D9-BAF5-4210-B3E2-EBA68B60CBF1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7542213" y="5235576"/>
                      <a:ext cx="155575" cy="334963"/>
                    </a:xfrm>
                    <a:custGeom>
                      <a:avLst/>
                      <a:gdLst>
                        <a:gd name="T0" fmla="*/ 36 w 72"/>
                        <a:gd name="T1" fmla="*/ 156 h 156"/>
                        <a:gd name="T2" fmla="*/ 0 w 72"/>
                        <a:gd name="T3" fmla="*/ 119 h 156"/>
                        <a:gd name="T4" fmla="*/ 0 w 72"/>
                        <a:gd name="T5" fmla="*/ 37 h 156"/>
                        <a:gd name="T6" fmla="*/ 36 w 72"/>
                        <a:gd name="T7" fmla="*/ 0 h 156"/>
                        <a:gd name="T8" fmla="*/ 72 w 72"/>
                        <a:gd name="T9" fmla="*/ 37 h 156"/>
                        <a:gd name="T10" fmla="*/ 72 w 72"/>
                        <a:gd name="T11" fmla="*/ 119 h 156"/>
                        <a:gd name="T12" fmla="*/ 36 w 72"/>
                        <a:gd name="T13" fmla="*/ 156 h 156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</a:cxnLst>
                      <a:rect l="0" t="0" r="r" b="b"/>
                      <a:pathLst>
                        <a:path w="72" h="156">
                          <a:moveTo>
                            <a:pt x="36" y="156"/>
                          </a:moveTo>
                          <a:cubicBezTo>
                            <a:pt x="16" y="156"/>
                            <a:pt x="0" y="139"/>
                            <a:pt x="0" y="119"/>
                          </a:cubicBezTo>
                          <a:cubicBezTo>
                            <a:pt x="0" y="37"/>
                            <a:pt x="0" y="37"/>
                            <a:pt x="0" y="37"/>
                          </a:cubicBezTo>
                          <a:cubicBezTo>
                            <a:pt x="0" y="16"/>
                            <a:pt x="16" y="0"/>
                            <a:pt x="36" y="0"/>
                          </a:cubicBezTo>
                          <a:cubicBezTo>
                            <a:pt x="56" y="0"/>
                            <a:pt x="72" y="16"/>
                            <a:pt x="72" y="37"/>
                          </a:cubicBezTo>
                          <a:cubicBezTo>
                            <a:pt x="72" y="119"/>
                            <a:pt x="72" y="119"/>
                            <a:pt x="72" y="119"/>
                          </a:cubicBezTo>
                          <a:cubicBezTo>
                            <a:pt x="72" y="139"/>
                            <a:pt x="56" y="156"/>
                            <a:pt x="36" y="156"/>
                          </a:cubicBez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lvl="0" indent="0" defTabSz="1218987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IN" sz="2400" b="0" i="0" u="none" strike="noStrike" kern="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</a:endParaRPr>
                    </a:p>
                  </p:txBody>
                </p:sp>
                <p:sp>
                  <p:nvSpPr>
                    <p:cNvPr id="467" name="Freeform 67">
                      <a:extLst>
                        <a:ext uri="{FF2B5EF4-FFF2-40B4-BE49-F238E27FC236}">
                          <a16:creationId xmlns="" xmlns:a16="http://schemas.microsoft.com/office/drawing/2014/main" id="{84EAA182-0720-43C0-A691-EFABD70CAB03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7224713" y="5235576"/>
                      <a:ext cx="153988" cy="334963"/>
                    </a:xfrm>
                    <a:custGeom>
                      <a:avLst/>
                      <a:gdLst>
                        <a:gd name="T0" fmla="*/ 36 w 72"/>
                        <a:gd name="T1" fmla="*/ 156 h 156"/>
                        <a:gd name="T2" fmla="*/ 0 w 72"/>
                        <a:gd name="T3" fmla="*/ 119 h 156"/>
                        <a:gd name="T4" fmla="*/ 0 w 72"/>
                        <a:gd name="T5" fmla="*/ 37 h 156"/>
                        <a:gd name="T6" fmla="*/ 36 w 72"/>
                        <a:gd name="T7" fmla="*/ 0 h 156"/>
                        <a:gd name="T8" fmla="*/ 72 w 72"/>
                        <a:gd name="T9" fmla="*/ 37 h 156"/>
                        <a:gd name="T10" fmla="*/ 72 w 72"/>
                        <a:gd name="T11" fmla="*/ 119 h 156"/>
                        <a:gd name="T12" fmla="*/ 36 w 72"/>
                        <a:gd name="T13" fmla="*/ 156 h 156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</a:cxnLst>
                      <a:rect l="0" t="0" r="r" b="b"/>
                      <a:pathLst>
                        <a:path w="72" h="156">
                          <a:moveTo>
                            <a:pt x="36" y="156"/>
                          </a:moveTo>
                          <a:cubicBezTo>
                            <a:pt x="16" y="156"/>
                            <a:pt x="0" y="139"/>
                            <a:pt x="0" y="119"/>
                          </a:cubicBezTo>
                          <a:cubicBezTo>
                            <a:pt x="0" y="37"/>
                            <a:pt x="0" y="37"/>
                            <a:pt x="0" y="37"/>
                          </a:cubicBezTo>
                          <a:cubicBezTo>
                            <a:pt x="0" y="16"/>
                            <a:pt x="16" y="0"/>
                            <a:pt x="36" y="0"/>
                          </a:cubicBezTo>
                          <a:cubicBezTo>
                            <a:pt x="56" y="0"/>
                            <a:pt x="72" y="16"/>
                            <a:pt x="72" y="37"/>
                          </a:cubicBezTo>
                          <a:cubicBezTo>
                            <a:pt x="72" y="119"/>
                            <a:pt x="72" y="119"/>
                            <a:pt x="72" y="119"/>
                          </a:cubicBezTo>
                          <a:cubicBezTo>
                            <a:pt x="72" y="139"/>
                            <a:pt x="56" y="156"/>
                            <a:pt x="36" y="156"/>
                          </a:cubicBez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lvl="0" indent="0" defTabSz="1218987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IN" sz="2400" b="0" i="0" u="none" strike="noStrike" kern="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</a:endParaRPr>
                    </a:p>
                  </p:txBody>
                </p:sp>
                <p:sp>
                  <p:nvSpPr>
                    <p:cNvPr id="468" name="Freeform 68">
                      <a:extLst>
                        <a:ext uri="{FF2B5EF4-FFF2-40B4-BE49-F238E27FC236}">
                          <a16:creationId xmlns="" xmlns:a16="http://schemas.microsoft.com/office/drawing/2014/main" id="{99681816-D5C0-4DC2-9863-FECAF3F2BA89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6905626" y="4737101"/>
                      <a:ext cx="157163" cy="334963"/>
                    </a:xfrm>
                    <a:custGeom>
                      <a:avLst/>
                      <a:gdLst>
                        <a:gd name="T0" fmla="*/ 36 w 73"/>
                        <a:gd name="T1" fmla="*/ 156 h 156"/>
                        <a:gd name="T2" fmla="*/ 0 w 73"/>
                        <a:gd name="T3" fmla="*/ 120 h 156"/>
                        <a:gd name="T4" fmla="*/ 0 w 73"/>
                        <a:gd name="T5" fmla="*/ 37 h 156"/>
                        <a:gd name="T6" fmla="*/ 36 w 73"/>
                        <a:gd name="T7" fmla="*/ 0 h 156"/>
                        <a:gd name="T8" fmla="*/ 73 w 73"/>
                        <a:gd name="T9" fmla="*/ 37 h 156"/>
                        <a:gd name="T10" fmla="*/ 73 w 73"/>
                        <a:gd name="T11" fmla="*/ 120 h 156"/>
                        <a:gd name="T12" fmla="*/ 36 w 73"/>
                        <a:gd name="T13" fmla="*/ 156 h 156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</a:cxnLst>
                      <a:rect l="0" t="0" r="r" b="b"/>
                      <a:pathLst>
                        <a:path w="73" h="156">
                          <a:moveTo>
                            <a:pt x="36" y="156"/>
                          </a:moveTo>
                          <a:cubicBezTo>
                            <a:pt x="16" y="156"/>
                            <a:pt x="0" y="140"/>
                            <a:pt x="0" y="120"/>
                          </a:cubicBezTo>
                          <a:cubicBezTo>
                            <a:pt x="0" y="37"/>
                            <a:pt x="0" y="37"/>
                            <a:pt x="0" y="37"/>
                          </a:cubicBezTo>
                          <a:cubicBezTo>
                            <a:pt x="0" y="17"/>
                            <a:pt x="16" y="0"/>
                            <a:pt x="36" y="0"/>
                          </a:cubicBezTo>
                          <a:cubicBezTo>
                            <a:pt x="56" y="0"/>
                            <a:pt x="73" y="17"/>
                            <a:pt x="73" y="37"/>
                          </a:cubicBezTo>
                          <a:cubicBezTo>
                            <a:pt x="73" y="120"/>
                            <a:pt x="73" y="120"/>
                            <a:pt x="73" y="120"/>
                          </a:cubicBezTo>
                          <a:cubicBezTo>
                            <a:pt x="73" y="140"/>
                            <a:pt x="56" y="156"/>
                            <a:pt x="36" y="156"/>
                          </a:cubicBez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lvl="0" indent="0" defTabSz="1218987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IN" sz="2400" b="0" i="0" u="none" strike="noStrike" kern="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</a:endParaRPr>
                    </a:p>
                  </p:txBody>
                </p:sp>
                <p:sp>
                  <p:nvSpPr>
                    <p:cNvPr id="469" name="Freeform 69">
                      <a:extLst>
                        <a:ext uri="{FF2B5EF4-FFF2-40B4-BE49-F238E27FC236}">
                          <a16:creationId xmlns="" xmlns:a16="http://schemas.microsoft.com/office/drawing/2014/main" id="{0EEC74A4-3618-4A55-8B4E-ECC7EE9A7479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7542213" y="4737101"/>
                      <a:ext cx="155575" cy="334963"/>
                    </a:xfrm>
                    <a:custGeom>
                      <a:avLst/>
                      <a:gdLst>
                        <a:gd name="T0" fmla="*/ 36 w 72"/>
                        <a:gd name="T1" fmla="*/ 156 h 156"/>
                        <a:gd name="T2" fmla="*/ 0 w 72"/>
                        <a:gd name="T3" fmla="*/ 120 h 156"/>
                        <a:gd name="T4" fmla="*/ 0 w 72"/>
                        <a:gd name="T5" fmla="*/ 37 h 156"/>
                        <a:gd name="T6" fmla="*/ 36 w 72"/>
                        <a:gd name="T7" fmla="*/ 0 h 156"/>
                        <a:gd name="T8" fmla="*/ 72 w 72"/>
                        <a:gd name="T9" fmla="*/ 37 h 156"/>
                        <a:gd name="T10" fmla="*/ 72 w 72"/>
                        <a:gd name="T11" fmla="*/ 120 h 156"/>
                        <a:gd name="T12" fmla="*/ 36 w 72"/>
                        <a:gd name="T13" fmla="*/ 156 h 156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</a:cxnLst>
                      <a:rect l="0" t="0" r="r" b="b"/>
                      <a:pathLst>
                        <a:path w="72" h="156">
                          <a:moveTo>
                            <a:pt x="36" y="156"/>
                          </a:moveTo>
                          <a:cubicBezTo>
                            <a:pt x="16" y="156"/>
                            <a:pt x="0" y="140"/>
                            <a:pt x="0" y="120"/>
                          </a:cubicBezTo>
                          <a:cubicBezTo>
                            <a:pt x="0" y="37"/>
                            <a:pt x="0" y="37"/>
                            <a:pt x="0" y="37"/>
                          </a:cubicBezTo>
                          <a:cubicBezTo>
                            <a:pt x="0" y="17"/>
                            <a:pt x="16" y="0"/>
                            <a:pt x="36" y="0"/>
                          </a:cubicBezTo>
                          <a:cubicBezTo>
                            <a:pt x="56" y="0"/>
                            <a:pt x="72" y="17"/>
                            <a:pt x="72" y="37"/>
                          </a:cubicBezTo>
                          <a:cubicBezTo>
                            <a:pt x="72" y="120"/>
                            <a:pt x="72" y="120"/>
                            <a:pt x="72" y="120"/>
                          </a:cubicBezTo>
                          <a:cubicBezTo>
                            <a:pt x="72" y="140"/>
                            <a:pt x="56" y="156"/>
                            <a:pt x="36" y="156"/>
                          </a:cubicBez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lvl="0" indent="0" defTabSz="1218987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IN" sz="2400" b="0" i="0" u="none" strike="noStrike" kern="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</a:endParaRPr>
                    </a:p>
                  </p:txBody>
                </p:sp>
                <p:sp>
                  <p:nvSpPr>
                    <p:cNvPr id="470" name="Freeform 70">
                      <a:extLst>
                        <a:ext uri="{FF2B5EF4-FFF2-40B4-BE49-F238E27FC236}">
                          <a16:creationId xmlns="" xmlns:a16="http://schemas.microsoft.com/office/drawing/2014/main" id="{9EE1CD2C-7825-4A5C-ACD8-2D4B4E58C606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7224713" y="4737101"/>
                      <a:ext cx="153988" cy="334963"/>
                    </a:xfrm>
                    <a:custGeom>
                      <a:avLst/>
                      <a:gdLst>
                        <a:gd name="T0" fmla="*/ 36 w 72"/>
                        <a:gd name="T1" fmla="*/ 156 h 156"/>
                        <a:gd name="T2" fmla="*/ 0 w 72"/>
                        <a:gd name="T3" fmla="*/ 120 h 156"/>
                        <a:gd name="T4" fmla="*/ 0 w 72"/>
                        <a:gd name="T5" fmla="*/ 37 h 156"/>
                        <a:gd name="T6" fmla="*/ 36 w 72"/>
                        <a:gd name="T7" fmla="*/ 0 h 156"/>
                        <a:gd name="T8" fmla="*/ 72 w 72"/>
                        <a:gd name="T9" fmla="*/ 37 h 156"/>
                        <a:gd name="T10" fmla="*/ 72 w 72"/>
                        <a:gd name="T11" fmla="*/ 120 h 156"/>
                        <a:gd name="T12" fmla="*/ 36 w 72"/>
                        <a:gd name="T13" fmla="*/ 156 h 156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</a:cxnLst>
                      <a:rect l="0" t="0" r="r" b="b"/>
                      <a:pathLst>
                        <a:path w="72" h="156">
                          <a:moveTo>
                            <a:pt x="36" y="156"/>
                          </a:moveTo>
                          <a:cubicBezTo>
                            <a:pt x="16" y="156"/>
                            <a:pt x="0" y="140"/>
                            <a:pt x="0" y="120"/>
                          </a:cubicBezTo>
                          <a:cubicBezTo>
                            <a:pt x="0" y="37"/>
                            <a:pt x="0" y="37"/>
                            <a:pt x="0" y="37"/>
                          </a:cubicBezTo>
                          <a:cubicBezTo>
                            <a:pt x="0" y="17"/>
                            <a:pt x="16" y="0"/>
                            <a:pt x="36" y="0"/>
                          </a:cubicBezTo>
                          <a:cubicBezTo>
                            <a:pt x="56" y="0"/>
                            <a:pt x="72" y="17"/>
                            <a:pt x="72" y="37"/>
                          </a:cubicBezTo>
                          <a:cubicBezTo>
                            <a:pt x="72" y="120"/>
                            <a:pt x="72" y="120"/>
                            <a:pt x="72" y="120"/>
                          </a:cubicBezTo>
                          <a:cubicBezTo>
                            <a:pt x="72" y="140"/>
                            <a:pt x="56" y="156"/>
                            <a:pt x="36" y="156"/>
                          </a:cubicBez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lvl="0" indent="0" defTabSz="1218987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IN" sz="2400" b="0" i="0" u="none" strike="noStrike" kern="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</a:endParaRPr>
                    </a:p>
                  </p:txBody>
                </p:sp>
              </p:grpSp>
            </p:grpSp>
            <p:grpSp>
              <p:nvGrpSpPr>
                <p:cNvPr id="447" name="Group 95">
                  <a:extLst>
                    <a:ext uri="{FF2B5EF4-FFF2-40B4-BE49-F238E27FC236}">
                      <a16:creationId xmlns="" xmlns:a16="http://schemas.microsoft.com/office/drawing/2014/main" id="{332D8557-096B-4259-946B-E8567320CAFF}"/>
                    </a:ext>
                  </a:extLst>
                </p:cNvPr>
                <p:cNvGrpSpPr/>
                <p:nvPr/>
              </p:nvGrpSpPr>
              <p:grpSpPr>
                <a:xfrm>
                  <a:off x="4033457" y="2815322"/>
                  <a:ext cx="981777" cy="1372028"/>
                  <a:chOff x="8328026" y="3840163"/>
                  <a:chExt cx="1393825" cy="1947863"/>
                </a:xfrm>
                <a:solidFill>
                  <a:sysClr val="window" lastClr="FFFFFF">
                    <a:lumMod val="50000"/>
                  </a:sysClr>
                </a:solidFill>
              </p:grpSpPr>
              <p:sp>
                <p:nvSpPr>
                  <p:cNvPr id="448" name="Rectangle 41">
                    <a:extLst>
                      <a:ext uri="{FF2B5EF4-FFF2-40B4-BE49-F238E27FC236}">
                        <a16:creationId xmlns="" xmlns:a16="http://schemas.microsoft.com/office/drawing/2014/main" id="{EF4A261D-0803-4DE1-A2A8-2785832B0EF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8328026" y="3840163"/>
                    <a:ext cx="1393825" cy="1947863"/>
                  </a:xfrm>
                  <a:prstGeom prst="rect">
                    <a:avLst/>
                  </a:prstGeom>
                  <a:solidFill>
                    <a:sysClr val="window" lastClr="FFFFFF">
                      <a:lumMod val="65000"/>
                    </a:sysClr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defTabSz="1218987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IN" sz="2400" b="0" i="0" u="none" strike="noStrike" kern="0" cap="none" spc="0" normalizeH="0" baseline="0" noProof="0" smtClean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/>
                    </a:endParaRPr>
                  </a:p>
                </p:txBody>
              </p:sp>
              <p:grpSp>
                <p:nvGrpSpPr>
                  <p:cNvPr id="449" name="Group 97">
                    <a:extLst>
                      <a:ext uri="{FF2B5EF4-FFF2-40B4-BE49-F238E27FC236}">
                        <a16:creationId xmlns="" xmlns:a16="http://schemas.microsoft.com/office/drawing/2014/main" id="{E2C93842-F595-4FDC-9315-4E3B6E919E26}"/>
                      </a:ext>
                    </a:extLst>
                  </p:cNvPr>
                  <p:cNvGrpSpPr/>
                  <p:nvPr/>
                </p:nvGrpSpPr>
                <p:grpSpPr>
                  <a:xfrm>
                    <a:off x="8472488" y="4346576"/>
                    <a:ext cx="1104900" cy="1241425"/>
                    <a:chOff x="8472488" y="4346576"/>
                    <a:chExt cx="1104900" cy="1241425"/>
                  </a:xfrm>
                  <a:grpFill/>
                </p:grpSpPr>
                <p:sp>
                  <p:nvSpPr>
                    <p:cNvPr id="450" name="Rectangle 71">
                      <a:extLst>
                        <a:ext uri="{FF2B5EF4-FFF2-40B4-BE49-F238E27FC236}">
                          <a16:creationId xmlns="" xmlns:a16="http://schemas.microsoft.com/office/drawing/2014/main" id="{B016EF43-B3F7-4A08-8916-9AA59E09964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8472488" y="5430838"/>
                      <a:ext cx="1104900" cy="157163"/>
                    </a:xfrm>
                    <a:prstGeom prst="rect">
                      <a:avLst/>
                    </a:prstGeom>
                    <a:grpFill/>
                    <a:ln>
                      <a:noFill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lvl="0" indent="0" defTabSz="1218987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IN" sz="2400" b="0" i="0" u="none" strike="noStrike" kern="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</a:endParaRPr>
                    </a:p>
                  </p:txBody>
                </p:sp>
                <p:sp>
                  <p:nvSpPr>
                    <p:cNvPr id="451" name="Rectangle 72">
                      <a:extLst>
                        <a:ext uri="{FF2B5EF4-FFF2-40B4-BE49-F238E27FC236}">
                          <a16:creationId xmlns="" xmlns:a16="http://schemas.microsoft.com/office/drawing/2014/main" id="{83A4086A-4D75-49F7-98A2-7550B6FF2FF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8472488" y="5068888"/>
                      <a:ext cx="1104900" cy="155575"/>
                    </a:xfrm>
                    <a:prstGeom prst="rect">
                      <a:avLst/>
                    </a:prstGeom>
                    <a:grpFill/>
                    <a:ln>
                      <a:noFill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lvl="0" indent="0" defTabSz="1218987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IN" sz="2400" b="0" i="0" u="none" strike="noStrike" kern="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</a:endParaRPr>
                    </a:p>
                  </p:txBody>
                </p:sp>
                <p:sp>
                  <p:nvSpPr>
                    <p:cNvPr id="452" name="Rectangle 73">
                      <a:extLst>
                        <a:ext uri="{FF2B5EF4-FFF2-40B4-BE49-F238E27FC236}">
                          <a16:creationId xmlns="" xmlns:a16="http://schemas.microsoft.com/office/drawing/2014/main" id="{22BC6637-8411-4174-A778-C5DF337E593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8472488" y="4706938"/>
                      <a:ext cx="1104900" cy="157163"/>
                    </a:xfrm>
                    <a:prstGeom prst="rect">
                      <a:avLst/>
                    </a:prstGeom>
                    <a:grpFill/>
                    <a:ln>
                      <a:noFill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lvl="0" indent="0" defTabSz="1218987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IN" sz="2400" b="0" i="0" u="none" strike="noStrike" kern="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</a:endParaRPr>
                    </a:p>
                  </p:txBody>
                </p:sp>
                <p:sp>
                  <p:nvSpPr>
                    <p:cNvPr id="453" name="Rectangle 74">
                      <a:extLst>
                        <a:ext uri="{FF2B5EF4-FFF2-40B4-BE49-F238E27FC236}">
                          <a16:creationId xmlns="" xmlns:a16="http://schemas.microsoft.com/office/drawing/2014/main" id="{013798A9-6024-48A3-915F-BBC78DEC7DA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8472488" y="4346576"/>
                      <a:ext cx="1104900" cy="157163"/>
                    </a:xfrm>
                    <a:prstGeom prst="rect">
                      <a:avLst/>
                    </a:prstGeom>
                    <a:grpFill/>
                    <a:ln>
                      <a:noFill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lvl="0" indent="0" defTabSz="1218987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IN" sz="2400" b="0" i="0" u="none" strike="noStrike" kern="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</a:endParaRPr>
                    </a:p>
                  </p:txBody>
                </p:sp>
              </p:grpSp>
            </p:grpSp>
          </p:grpSp>
          <p:grpSp>
            <p:nvGrpSpPr>
              <p:cNvPr id="360" name="Group 168">
                <a:extLst>
                  <a:ext uri="{FF2B5EF4-FFF2-40B4-BE49-F238E27FC236}">
                    <a16:creationId xmlns="" xmlns:a16="http://schemas.microsoft.com/office/drawing/2014/main" id="{9168EC6A-2367-476D-8DA4-C77BC540B109}"/>
                  </a:ext>
                </a:extLst>
              </p:cNvPr>
              <p:cNvGrpSpPr/>
              <p:nvPr/>
            </p:nvGrpSpPr>
            <p:grpSpPr>
              <a:xfrm flipH="1">
                <a:off x="6062312" y="3943592"/>
                <a:ext cx="1827557" cy="1806623"/>
                <a:chOff x="1403457" y="616946"/>
                <a:chExt cx="3611777" cy="3570404"/>
              </a:xfrm>
            </p:grpSpPr>
            <p:sp>
              <p:nvSpPr>
                <p:cNvPr id="361" name="Freeform 6">
                  <a:extLst>
                    <a:ext uri="{FF2B5EF4-FFF2-40B4-BE49-F238E27FC236}">
                      <a16:creationId xmlns="" xmlns:a16="http://schemas.microsoft.com/office/drawing/2014/main" id="{3E4F4B83-4949-4BB3-9B69-86EF817B0D4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403457" y="2207022"/>
                  <a:ext cx="668682" cy="1980328"/>
                </a:xfrm>
                <a:custGeom>
                  <a:avLst/>
                  <a:gdLst>
                    <a:gd name="T0" fmla="*/ 598 w 598"/>
                    <a:gd name="T1" fmla="*/ 1771 h 1771"/>
                    <a:gd name="T2" fmla="*/ 439 w 598"/>
                    <a:gd name="T3" fmla="*/ 1771 h 1771"/>
                    <a:gd name="T4" fmla="*/ 261 w 598"/>
                    <a:gd name="T5" fmla="*/ 1771 h 1771"/>
                    <a:gd name="T6" fmla="*/ 0 w 598"/>
                    <a:gd name="T7" fmla="*/ 1771 h 1771"/>
                    <a:gd name="T8" fmla="*/ 0 w 598"/>
                    <a:gd name="T9" fmla="*/ 0 h 1771"/>
                    <a:gd name="T10" fmla="*/ 439 w 598"/>
                    <a:gd name="T11" fmla="*/ 0 h 177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598" h="1771">
                      <a:moveTo>
                        <a:pt x="598" y="1771"/>
                      </a:moveTo>
                      <a:lnTo>
                        <a:pt x="439" y="1771"/>
                      </a:lnTo>
                      <a:lnTo>
                        <a:pt x="261" y="1771"/>
                      </a:lnTo>
                      <a:lnTo>
                        <a:pt x="0" y="1771"/>
                      </a:lnTo>
                      <a:lnTo>
                        <a:pt x="0" y="0"/>
                      </a:lnTo>
                      <a:lnTo>
                        <a:pt x="439" y="0"/>
                      </a:lnTo>
                    </a:path>
                  </a:pathLst>
                </a:cu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1218987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IN" sz="24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</a:endParaRPr>
                </a:p>
              </p:txBody>
            </p:sp>
            <p:grpSp>
              <p:nvGrpSpPr>
                <p:cNvPr id="362" name="Group 170">
                  <a:extLst>
                    <a:ext uri="{FF2B5EF4-FFF2-40B4-BE49-F238E27FC236}">
                      <a16:creationId xmlns="" xmlns:a16="http://schemas.microsoft.com/office/drawing/2014/main" id="{7DD3CB30-A911-47E9-92DA-443D09A089E7}"/>
                    </a:ext>
                  </a:extLst>
                </p:cNvPr>
                <p:cNvGrpSpPr/>
                <p:nvPr/>
              </p:nvGrpSpPr>
              <p:grpSpPr>
                <a:xfrm>
                  <a:off x="1403457" y="2207022"/>
                  <a:ext cx="677628" cy="1980328"/>
                  <a:chOff x="4594226" y="2976563"/>
                  <a:chExt cx="962025" cy="2811463"/>
                </a:xfrm>
                <a:solidFill>
                  <a:sysClr val="windowText" lastClr="000000">
                    <a:lumMod val="65000"/>
                    <a:lumOff val="35000"/>
                  </a:sysClr>
                </a:solidFill>
              </p:grpSpPr>
              <p:sp>
                <p:nvSpPr>
                  <p:cNvPr id="423" name="Freeform 5">
                    <a:extLst>
                      <a:ext uri="{FF2B5EF4-FFF2-40B4-BE49-F238E27FC236}">
                        <a16:creationId xmlns="" xmlns:a16="http://schemas.microsoft.com/office/drawing/2014/main" id="{13F007D6-C65D-4C3E-A973-B61E4444C56C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594226" y="2976563"/>
                    <a:ext cx="949325" cy="2811463"/>
                  </a:xfrm>
                  <a:custGeom>
                    <a:avLst/>
                    <a:gdLst>
                      <a:gd name="T0" fmla="*/ 598 w 598"/>
                      <a:gd name="T1" fmla="*/ 1771 h 1771"/>
                      <a:gd name="T2" fmla="*/ 439 w 598"/>
                      <a:gd name="T3" fmla="*/ 1771 h 1771"/>
                      <a:gd name="T4" fmla="*/ 261 w 598"/>
                      <a:gd name="T5" fmla="*/ 1771 h 1771"/>
                      <a:gd name="T6" fmla="*/ 0 w 598"/>
                      <a:gd name="T7" fmla="*/ 1771 h 1771"/>
                      <a:gd name="T8" fmla="*/ 0 w 598"/>
                      <a:gd name="T9" fmla="*/ 0 h 1771"/>
                      <a:gd name="T10" fmla="*/ 439 w 598"/>
                      <a:gd name="T11" fmla="*/ 0 h 1771"/>
                      <a:gd name="T12" fmla="*/ 598 w 598"/>
                      <a:gd name="T13" fmla="*/ 1771 h 177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598" h="1771">
                        <a:moveTo>
                          <a:pt x="598" y="1771"/>
                        </a:moveTo>
                        <a:lnTo>
                          <a:pt x="439" y="1771"/>
                        </a:lnTo>
                        <a:lnTo>
                          <a:pt x="261" y="1771"/>
                        </a:lnTo>
                        <a:lnTo>
                          <a:pt x="0" y="1771"/>
                        </a:lnTo>
                        <a:lnTo>
                          <a:pt x="0" y="0"/>
                        </a:lnTo>
                        <a:lnTo>
                          <a:pt x="439" y="0"/>
                        </a:lnTo>
                        <a:lnTo>
                          <a:pt x="598" y="1771"/>
                        </a:lnTo>
                        <a:close/>
                      </a:path>
                    </a:pathLst>
                  </a:custGeom>
                  <a:solidFill>
                    <a:sysClr val="windowText" lastClr="000000">
                      <a:lumMod val="50000"/>
                      <a:lumOff val="50000"/>
                    </a:sysClr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defTabSz="1218987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IN" sz="2400" b="0" i="0" u="none" strike="noStrike" kern="0" cap="none" spc="0" normalizeH="0" baseline="0" noProof="0" smtClean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/>
                    </a:endParaRPr>
                  </a:p>
                </p:txBody>
              </p:sp>
              <p:grpSp>
                <p:nvGrpSpPr>
                  <p:cNvPr id="424" name="Group 232">
                    <a:extLst>
                      <a:ext uri="{FF2B5EF4-FFF2-40B4-BE49-F238E27FC236}">
                        <a16:creationId xmlns="" xmlns:a16="http://schemas.microsoft.com/office/drawing/2014/main" id="{523E76FE-BA14-4217-A2DB-29F2DB9DA173}"/>
                      </a:ext>
                    </a:extLst>
                  </p:cNvPr>
                  <p:cNvGrpSpPr/>
                  <p:nvPr/>
                </p:nvGrpSpPr>
                <p:grpSpPr>
                  <a:xfrm>
                    <a:off x="4760913" y="3244851"/>
                    <a:ext cx="795338" cy="2325688"/>
                    <a:chOff x="4760913" y="3244851"/>
                    <a:chExt cx="795338" cy="2325688"/>
                  </a:xfrm>
                  <a:grpFill/>
                </p:grpSpPr>
                <p:sp>
                  <p:nvSpPr>
                    <p:cNvPr id="425" name="Freeform 7">
                      <a:extLst>
                        <a:ext uri="{FF2B5EF4-FFF2-40B4-BE49-F238E27FC236}">
                          <a16:creationId xmlns="" xmlns:a16="http://schemas.microsoft.com/office/drawing/2014/main" id="{E81ACF14-8238-43EB-BED4-8C578DB85152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4760913" y="4241801"/>
                      <a:ext cx="157163" cy="331788"/>
                    </a:xfrm>
                    <a:custGeom>
                      <a:avLst/>
                      <a:gdLst>
                        <a:gd name="T0" fmla="*/ 36 w 73"/>
                        <a:gd name="T1" fmla="*/ 155 h 155"/>
                        <a:gd name="T2" fmla="*/ 0 w 73"/>
                        <a:gd name="T3" fmla="*/ 119 h 155"/>
                        <a:gd name="T4" fmla="*/ 0 w 73"/>
                        <a:gd name="T5" fmla="*/ 36 h 155"/>
                        <a:gd name="T6" fmla="*/ 36 w 73"/>
                        <a:gd name="T7" fmla="*/ 0 h 155"/>
                        <a:gd name="T8" fmla="*/ 73 w 73"/>
                        <a:gd name="T9" fmla="*/ 36 h 155"/>
                        <a:gd name="T10" fmla="*/ 73 w 73"/>
                        <a:gd name="T11" fmla="*/ 119 h 155"/>
                        <a:gd name="T12" fmla="*/ 36 w 73"/>
                        <a:gd name="T13" fmla="*/ 155 h 155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</a:cxnLst>
                      <a:rect l="0" t="0" r="r" b="b"/>
                      <a:pathLst>
                        <a:path w="73" h="155">
                          <a:moveTo>
                            <a:pt x="36" y="155"/>
                          </a:moveTo>
                          <a:cubicBezTo>
                            <a:pt x="16" y="155"/>
                            <a:pt x="0" y="139"/>
                            <a:pt x="0" y="119"/>
                          </a:cubicBezTo>
                          <a:cubicBezTo>
                            <a:pt x="0" y="36"/>
                            <a:pt x="0" y="36"/>
                            <a:pt x="0" y="36"/>
                          </a:cubicBezTo>
                          <a:cubicBezTo>
                            <a:pt x="0" y="16"/>
                            <a:pt x="16" y="0"/>
                            <a:pt x="36" y="0"/>
                          </a:cubicBezTo>
                          <a:cubicBezTo>
                            <a:pt x="57" y="0"/>
                            <a:pt x="73" y="16"/>
                            <a:pt x="73" y="36"/>
                          </a:cubicBezTo>
                          <a:cubicBezTo>
                            <a:pt x="73" y="119"/>
                            <a:pt x="73" y="119"/>
                            <a:pt x="73" y="119"/>
                          </a:cubicBezTo>
                          <a:cubicBezTo>
                            <a:pt x="73" y="139"/>
                            <a:pt x="57" y="155"/>
                            <a:pt x="36" y="155"/>
                          </a:cubicBez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lvl="0" indent="0" defTabSz="1218987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IN" sz="2400" b="0" i="0" u="none" strike="noStrike" kern="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</a:endParaRPr>
                    </a:p>
                  </p:txBody>
                </p:sp>
                <p:sp>
                  <p:nvSpPr>
                    <p:cNvPr id="426" name="Freeform 8">
                      <a:extLst>
                        <a:ext uri="{FF2B5EF4-FFF2-40B4-BE49-F238E27FC236}">
                          <a16:creationId xmlns="" xmlns:a16="http://schemas.microsoft.com/office/drawing/2014/main" id="{F788BE86-05C5-4BA9-A988-3F3684E2FC95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5399088" y="4241801"/>
                      <a:ext cx="157163" cy="331788"/>
                    </a:xfrm>
                    <a:custGeom>
                      <a:avLst/>
                      <a:gdLst>
                        <a:gd name="T0" fmla="*/ 36 w 73"/>
                        <a:gd name="T1" fmla="*/ 155 h 155"/>
                        <a:gd name="T2" fmla="*/ 0 w 73"/>
                        <a:gd name="T3" fmla="*/ 119 h 155"/>
                        <a:gd name="T4" fmla="*/ 0 w 73"/>
                        <a:gd name="T5" fmla="*/ 36 h 155"/>
                        <a:gd name="T6" fmla="*/ 36 w 73"/>
                        <a:gd name="T7" fmla="*/ 0 h 155"/>
                        <a:gd name="T8" fmla="*/ 73 w 73"/>
                        <a:gd name="T9" fmla="*/ 36 h 155"/>
                        <a:gd name="T10" fmla="*/ 73 w 73"/>
                        <a:gd name="T11" fmla="*/ 119 h 155"/>
                        <a:gd name="T12" fmla="*/ 36 w 73"/>
                        <a:gd name="T13" fmla="*/ 155 h 155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</a:cxnLst>
                      <a:rect l="0" t="0" r="r" b="b"/>
                      <a:pathLst>
                        <a:path w="73" h="155">
                          <a:moveTo>
                            <a:pt x="36" y="155"/>
                          </a:moveTo>
                          <a:cubicBezTo>
                            <a:pt x="16" y="155"/>
                            <a:pt x="0" y="139"/>
                            <a:pt x="0" y="119"/>
                          </a:cubicBezTo>
                          <a:cubicBezTo>
                            <a:pt x="0" y="36"/>
                            <a:pt x="0" y="36"/>
                            <a:pt x="0" y="36"/>
                          </a:cubicBezTo>
                          <a:cubicBezTo>
                            <a:pt x="0" y="16"/>
                            <a:pt x="16" y="0"/>
                            <a:pt x="36" y="0"/>
                          </a:cubicBezTo>
                          <a:cubicBezTo>
                            <a:pt x="56" y="0"/>
                            <a:pt x="73" y="16"/>
                            <a:pt x="73" y="36"/>
                          </a:cubicBezTo>
                          <a:cubicBezTo>
                            <a:pt x="73" y="119"/>
                            <a:pt x="73" y="119"/>
                            <a:pt x="73" y="119"/>
                          </a:cubicBezTo>
                          <a:cubicBezTo>
                            <a:pt x="73" y="139"/>
                            <a:pt x="56" y="155"/>
                            <a:pt x="36" y="155"/>
                          </a:cubicBez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lvl="0" indent="0" defTabSz="1218987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IN" sz="2400" b="0" i="0" u="none" strike="noStrike" kern="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</a:endParaRPr>
                    </a:p>
                  </p:txBody>
                </p:sp>
                <p:sp>
                  <p:nvSpPr>
                    <p:cNvPr id="427" name="Freeform 9">
                      <a:extLst>
                        <a:ext uri="{FF2B5EF4-FFF2-40B4-BE49-F238E27FC236}">
                          <a16:creationId xmlns="" xmlns:a16="http://schemas.microsoft.com/office/drawing/2014/main" id="{6CB20A99-F3DC-4312-A382-41583343EDE1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5080001" y="4241801"/>
                      <a:ext cx="157163" cy="331788"/>
                    </a:xfrm>
                    <a:custGeom>
                      <a:avLst/>
                      <a:gdLst>
                        <a:gd name="T0" fmla="*/ 36 w 73"/>
                        <a:gd name="T1" fmla="*/ 155 h 155"/>
                        <a:gd name="T2" fmla="*/ 0 w 73"/>
                        <a:gd name="T3" fmla="*/ 119 h 155"/>
                        <a:gd name="T4" fmla="*/ 0 w 73"/>
                        <a:gd name="T5" fmla="*/ 36 h 155"/>
                        <a:gd name="T6" fmla="*/ 36 w 73"/>
                        <a:gd name="T7" fmla="*/ 0 h 155"/>
                        <a:gd name="T8" fmla="*/ 73 w 73"/>
                        <a:gd name="T9" fmla="*/ 36 h 155"/>
                        <a:gd name="T10" fmla="*/ 73 w 73"/>
                        <a:gd name="T11" fmla="*/ 119 h 155"/>
                        <a:gd name="T12" fmla="*/ 36 w 73"/>
                        <a:gd name="T13" fmla="*/ 155 h 155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</a:cxnLst>
                      <a:rect l="0" t="0" r="r" b="b"/>
                      <a:pathLst>
                        <a:path w="73" h="155">
                          <a:moveTo>
                            <a:pt x="36" y="155"/>
                          </a:moveTo>
                          <a:cubicBezTo>
                            <a:pt x="16" y="155"/>
                            <a:pt x="0" y="139"/>
                            <a:pt x="0" y="119"/>
                          </a:cubicBezTo>
                          <a:cubicBezTo>
                            <a:pt x="0" y="36"/>
                            <a:pt x="0" y="36"/>
                            <a:pt x="0" y="36"/>
                          </a:cubicBezTo>
                          <a:cubicBezTo>
                            <a:pt x="0" y="16"/>
                            <a:pt x="16" y="0"/>
                            <a:pt x="36" y="0"/>
                          </a:cubicBezTo>
                          <a:cubicBezTo>
                            <a:pt x="56" y="0"/>
                            <a:pt x="73" y="16"/>
                            <a:pt x="73" y="36"/>
                          </a:cubicBezTo>
                          <a:cubicBezTo>
                            <a:pt x="73" y="119"/>
                            <a:pt x="73" y="119"/>
                            <a:pt x="73" y="119"/>
                          </a:cubicBezTo>
                          <a:cubicBezTo>
                            <a:pt x="73" y="139"/>
                            <a:pt x="56" y="155"/>
                            <a:pt x="36" y="155"/>
                          </a:cubicBez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lvl="0" indent="0" defTabSz="1218987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IN" sz="2400" b="0" i="0" u="none" strike="noStrike" kern="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</a:endParaRPr>
                    </a:p>
                  </p:txBody>
                </p:sp>
                <p:sp>
                  <p:nvSpPr>
                    <p:cNvPr id="428" name="Freeform 10">
                      <a:extLst>
                        <a:ext uri="{FF2B5EF4-FFF2-40B4-BE49-F238E27FC236}">
                          <a16:creationId xmlns="" xmlns:a16="http://schemas.microsoft.com/office/drawing/2014/main" id="{4B6D140E-7883-459C-A11C-3D5B6D28E801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4760913" y="3244851"/>
                      <a:ext cx="157163" cy="334963"/>
                    </a:xfrm>
                    <a:custGeom>
                      <a:avLst/>
                      <a:gdLst>
                        <a:gd name="T0" fmla="*/ 36 w 73"/>
                        <a:gd name="T1" fmla="*/ 156 h 156"/>
                        <a:gd name="T2" fmla="*/ 0 w 73"/>
                        <a:gd name="T3" fmla="*/ 120 h 156"/>
                        <a:gd name="T4" fmla="*/ 0 w 73"/>
                        <a:gd name="T5" fmla="*/ 37 h 156"/>
                        <a:gd name="T6" fmla="*/ 36 w 73"/>
                        <a:gd name="T7" fmla="*/ 0 h 156"/>
                        <a:gd name="T8" fmla="*/ 73 w 73"/>
                        <a:gd name="T9" fmla="*/ 37 h 156"/>
                        <a:gd name="T10" fmla="*/ 73 w 73"/>
                        <a:gd name="T11" fmla="*/ 120 h 156"/>
                        <a:gd name="T12" fmla="*/ 36 w 73"/>
                        <a:gd name="T13" fmla="*/ 156 h 156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</a:cxnLst>
                      <a:rect l="0" t="0" r="r" b="b"/>
                      <a:pathLst>
                        <a:path w="73" h="156">
                          <a:moveTo>
                            <a:pt x="36" y="156"/>
                          </a:moveTo>
                          <a:cubicBezTo>
                            <a:pt x="16" y="156"/>
                            <a:pt x="0" y="140"/>
                            <a:pt x="0" y="120"/>
                          </a:cubicBezTo>
                          <a:cubicBezTo>
                            <a:pt x="0" y="37"/>
                            <a:pt x="0" y="37"/>
                            <a:pt x="0" y="37"/>
                          </a:cubicBezTo>
                          <a:cubicBezTo>
                            <a:pt x="0" y="17"/>
                            <a:pt x="16" y="0"/>
                            <a:pt x="36" y="0"/>
                          </a:cubicBezTo>
                          <a:cubicBezTo>
                            <a:pt x="57" y="0"/>
                            <a:pt x="73" y="17"/>
                            <a:pt x="73" y="37"/>
                          </a:cubicBezTo>
                          <a:cubicBezTo>
                            <a:pt x="73" y="120"/>
                            <a:pt x="73" y="120"/>
                            <a:pt x="73" y="120"/>
                          </a:cubicBezTo>
                          <a:cubicBezTo>
                            <a:pt x="73" y="140"/>
                            <a:pt x="57" y="156"/>
                            <a:pt x="36" y="156"/>
                          </a:cubicBez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lvl="0" indent="0" defTabSz="1218987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IN" sz="2400" b="0" i="0" u="none" strike="noStrike" kern="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</a:endParaRPr>
                    </a:p>
                  </p:txBody>
                </p:sp>
                <p:sp>
                  <p:nvSpPr>
                    <p:cNvPr id="429" name="Freeform 11">
                      <a:extLst>
                        <a:ext uri="{FF2B5EF4-FFF2-40B4-BE49-F238E27FC236}">
                          <a16:creationId xmlns="" xmlns:a16="http://schemas.microsoft.com/office/drawing/2014/main" id="{16F93C82-F968-4D65-92D6-A7CC6708C1C9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5399088" y="3244851"/>
                      <a:ext cx="157163" cy="334963"/>
                    </a:xfrm>
                    <a:custGeom>
                      <a:avLst/>
                      <a:gdLst>
                        <a:gd name="T0" fmla="*/ 36 w 73"/>
                        <a:gd name="T1" fmla="*/ 156 h 156"/>
                        <a:gd name="T2" fmla="*/ 0 w 73"/>
                        <a:gd name="T3" fmla="*/ 120 h 156"/>
                        <a:gd name="T4" fmla="*/ 0 w 73"/>
                        <a:gd name="T5" fmla="*/ 37 h 156"/>
                        <a:gd name="T6" fmla="*/ 36 w 73"/>
                        <a:gd name="T7" fmla="*/ 0 h 156"/>
                        <a:gd name="T8" fmla="*/ 73 w 73"/>
                        <a:gd name="T9" fmla="*/ 37 h 156"/>
                        <a:gd name="T10" fmla="*/ 73 w 73"/>
                        <a:gd name="T11" fmla="*/ 120 h 156"/>
                        <a:gd name="T12" fmla="*/ 36 w 73"/>
                        <a:gd name="T13" fmla="*/ 156 h 156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</a:cxnLst>
                      <a:rect l="0" t="0" r="r" b="b"/>
                      <a:pathLst>
                        <a:path w="73" h="156">
                          <a:moveTo>
                            <a:pt x="36" y="156"/>
                          </a:moveTo>
                          <a:cubicBezTo>
                            <a:pt x="16" y="156"/>
                            <a:pt x="0" y="140"/>
                            <a:pt x="0" y="120"/>
                          </a:cubicBezTo>
                          <a:cubicBezTo>
                            <a:pt x="0" y="37"/>
                            <a:pt x="0" y="37"/>
                            <a:pt x="0" y="37"/>
                          </a:cubicBezTo>
                          <a:cubicBezTo>
                            <a:pt x="0" y="17"/>
                            <a:pt x="16" y="0"/>
                            <a:pt x="36" y="0"/>
                          </a:cubicBezTo>
                          <a:cubicBezTo>
                            <a:pt x="56" y="0"/>
                            <a:pt x="73" y="17"/>
                            <a:pt x="73" y="37"/>
                          </a:cubicBezTo>
                          <a:cubicBezTo>
                            <a:pt x="73" y="120"/>
                            <a:pt x="73" y="120"/>
                            <a:pt x="73" y="120"/>
                          </a:cubicBezTo>
                          <a:cubicBezTo>
                            <a:pt x="73" y="140"/>
                            <a:pt x="56" y="156"/>
                            <a:pt x="36" y="156"/>
                          </a:cubicBez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lvl="0" indent="0" defTabSz="1218987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IN" sz="2400" b="0" i="0" u="none" strike="noStrike" kern="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</a:endParaRPr>
                    </a:p>
                  </p:txBody>
                </p:sp>
                <p:sp>
                  <p:nvSpPr>
                    <p:cNvPr id="430" name="Freeform 12">
                      <a:extLst>
                        <a:ext uri="{FF2B5EF4-FFF2-40B4-BE49-F238E27FC236}">
                          <a16:creationId xmlns="" xmlns:a16="http://schemas.microsoft.com/office/drawing/2014/main" id="{97DB3B69-9B22-4C87-9858-3F9116A7854F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5080001" y="3244851"/>
                      <a:ext cx="157163" cy="334963"/>
                    </a:xfrm>
                    <a:custGeom>
                      <a:avLst/>
                      <a:gdLst>
                        <a:gd name="T0" fmla="*/ 36 w 73"/>
                        <a:gd name="T1" fmla="*/ 156 h 156"/>
                        <a:gd name="T2" fmla="*/ 0 w 73"/>
                        <a:gd name="T3" fmla="*/ 120 h 156"/>
                        <a:gd name="T4" fmla="*/ 0 w 73"/>
                        <a:gd name="T5" fmla="*/ 37 h 156"/>
                        <a:gd name="T6" fmla="*/ 36 w 73"/>
                        <a:gd name="T7" fmla="*/ 0 h 156"/>
                        <a:gd name="T8" fmla="*/ 73 w 73"/>
                        <a:gd name="T9" fmla="*/ 37 h 156"/>
                        <a:gd name="T10" fmla="*/ 73 w 73"/>
                        <a:gd name="T11" fmla="*/ 120 h 156"/>
                        <a:gd name="T12" fmla="*/ 36 w 73"/>
                        <a:gd name="T13" fmla="*/ 156 h 156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</a:cxnLst>
                      <a:rect l="0" t="0" r="r" b="b"/>
                      <a:pathLst>
                        <a:path w="73" h="156">
                          <a:moveTo>
                            <a:pt x="36" y="156"/>
                          </a:moveTo>
                          <a:cubicBezTo>
                            <a:pt x="16" y="156"/>
                            <a:pt x="0" y="140"/>
                            <a:pt x="0" y="120"/>
                          </a:cubicBezTo>
                          <a:cubicBezTo>
                            <a:pt x="0" y="37"/>
                            <a:pt x="0" y="37"/>
                            <a:pt x="0" y="37"/>
                          </a:cubicBezTo>
                          <a:cubicBezTo>
                            <a:pt x="0" y="17"/>
                            <a:pt x="16" y="0"/>
                            <a:pt x="36" y="0"/>
                          </a:cubicBezTo>
                          <a:cubicBezTo>
                            <a:pt x="56" y="0"/>
                            <a:pt x="73" y="17"/>
                            <a:pt x="73" y="37"/>
                          </a:cubicBezTo>
                          <a:cubicBezTo>
                            <a:pt x="73" y="120"/>
                            <a:pt x="73" y="120"/>
                            <a:pt x="73" y="120"/>
                          </a:cubicBezTo>
                          <a:cubicBezTo>
                            <a:pt x="73" y="140"/>
                            <a:pt x="56" y="156"/>
                            <a:pt x="36" y="156"/>
                          </a:cubicBez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lvl="0" indent="0" defTabSz="1218987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IN" sz="2400" b="0" i="0" u="none" strike="noStrike" kern="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</a:endParaRPr>
                    </a:p>
                  </p:txBody>
                </p:sp>
                <p:sp>
                  <p:nvSpPr>
                    <p:cNvPr id="431" name="Freeform 13">
                      <a:extLst>
                        <a:ext uri="{FF2B5EF4-FFF2-40B4-BE49-F238E27FC236}">
                          <a16:creationId xmlns="" xmlns:a16="http://schemas.microsoft.com/office/drawing/2014/main" id="{384E71FD-1848-4477-BB26-16483C1237DE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4760913" y="3743326"/>
                      <a:ext cx="157163" cy="334963"/>
                    </a:xfrm>
                    <a:custGeom>
                      <a:avLst/>
                      <a:gdLst>
                        <a:gd name="T0" fmla="*/ 36 w 73"/>
                        <a:gd name="T1" fmla="*/ 156 h 156"/>
                        <a:gd name="T2" fmla="*/ 0 w 73"/>
                        <a:gd name="T3" fmla="*/ 119 h 156"/>
                        <a:gd name="T4" fmla="*/ 0 w 73"/>
                        <a:gd name="T5" fmla="*/ 37 h 156"/>
                        <a:gd name="T6" fmla="*/ 36 w 73"/>
                        <a:gd name="T7" fmla="*/ 0 h 156"/>
                        <a:gd name="T8" fmla="*/ 73 w 73"/>
                        <a:gd name="T9" fmla="*/ 37 h 156"/>
                        <a:gd name="T10" fmla="*/ 73 w 73"/>
                        <a:gd name="T11" fmla="*/ 119 h 156"/>
                        <a:gd name="T12" fmla="*/ 36 w 73"/>
                        <a:gd name="T13" fmla="*/ 156 h 156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</a:cxnLst>
                      <a:rect l="0" t="0" r="r" b="b"/>
                      <a:pathLst>
                        <a:path w="73" h="156">
                          <a:moveTo>
                            <a:pt x="36" y="156"/>
                          </a:moveTo>
                          <a:cubicBezTo>
                            <a:pt x="16" y="156"/>
                            <a:pt x="0" y="139"/>
                            <a:pt x="0" y="119"/>
                          </a:cubicBezTo>
                          <a:cubicBezTo>
                            <a:pt x="0" y="37"/>
                            <a:pt x="0" y="37"/>
                            <a:pt x="0" y="37"/>
                          </a:cubicBezTo>
                          <a:cubicBezTo>
                            <a:pt x="0" y="16"/>
                            <a:pt x="16" y="0"/>
                            <a:pt x="36" y="0"/>
                          </a:cubicBezTo>
                          <a:cubicBezTo>
                            <a:pt x="57" y="0"/>
                            <a:pt x="73" y="16"/>
                            <a:pt x="73" y="37"/>
                          </a:cubicBezTo>
                          <a:cubicBezTo>
                            <a:pt x="73" y="119"/>
                            <a:pt x="73" y="119"/>
                            <a:pt x="73" y="119"/>
                          </a:cubicBezTo>
                          <a:cubicBezTo>
                            <a:pt x="73" y="139"/>
                            <a:pt x="57" y="156"/>
                            <a:pt x="36" y="156"/>
                          </a:cubicBez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lvl="0" indent="0" defTabSz="1218987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IN" sz="2400" b="0" i="0" u="none" strike="noStrike" kern="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</a:endParaRPr>
                    </a:p>
                  </p:txBody>
                </p:sp>
                <p:sp>
                  <p:nvSpPr>
                    <p:cNvPr id="432" name="Freeform 14">
                      <a:extLst>
                        <a:ext uri="{FF2B5EF4-FFF2-40B4-BE49-F238E27FC236}">
                          <a16:creationId xmlns="" xmlns:a16="http://schemas.microsoft.com/office/drawing/2014/main" id="{B9CD332E-A6F5-40CF-935A-A9FCC70D1E65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5399088" y="3743326"/>
                      <a:ext cx="157163" cy="334963"/>
                    </a:xfrm>
                    <a:custGeom>
                      <a:avLst/>
                      <a:gdLst>
                        <a:gd name="T0" fmla="*/ 36 w 73"/>
                        <a:gd name="T1" fmla="*/ 156 h 156"/>
                        <a:gd name="T2" fmla="*/ 0 w 73"/>
                        <a:gd name="T3" fmla="*/ 119 h 156"/>
                        <a:gd name="T4" fmla="*/ 0 w 73"/>
                        <a:gd name="T5" fmla="*/ 37 h 156"/>
                        <a:gd name="T6" fmla="*/ 36 w 73"/>
                        <a:gd name="T7" fmla="*/ 0 h 156"/>
                        <a:gd name="T8" fmla="*/ 73 w 73"/>
                        <a:gd name="T9" fmla="*/ 37 h 156"/>
                        <a:gd name="T10" fmla="*/ 73 w 73"/>
                        <a:gd name="T11" fmla="*/ 119 h 156"/>
                        <a:gd name="T12" fmla="*/ 36 w 73"/>
                        <a:gd name="T13" fmla="*/ 156 h 156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</a:cxnLst>
                      <a:rect l="0" t="0" r="r" b="b"/>
                      <a:pathLst>
                        <a:path w="73" h="156">
                          <a:moveTo>
                            <a:pt x="36" y="156"/>
                          </a:moveTo>
                          <a:cubicBezTo>
                            <a:pt x="16" y="156"/>
                            <a:pt x="0" y="139"/>
                            <a:pt x="0" y="119"/>
                          </a:cubicBezTo>
                          <a:cubicBezTo>
                            <a:pt x="0" y="37"/>
                            <a:pt x="0" y="37"/>
                            <a:pt x="0" y="37"/>
                          </a:cubicBezTo>
                          <a:cubicBezTo>
                            <a:pt x="0" y="16"/>
                            <a:pt x="16" y="0"/>
                            <a:pt x="36" y="0"/>
                          </a:cubicBezTo>
                          <a:cubicBezTo>
                            <a:pt x="56" y="0"/>
                            <a:pt x="73" y="16"/>
                            <a:pt x="73" y="37"/>
                          </a:cubicBezTo>
                          <a:cubicBezTo>
                            <a:pt x="73" y="119"/>
                            <a:pt x="73" y="119"/>
                            <a:pt x="73" y="119"/>
                          </a:cubicBezTo>
                          <a:cubicBezTo>
                            <a:pt x="73" y="139"/>
                            <a:pt x="56" y="156"/>
                            <a:pt x="36" y="156"/>
                          </a:cubicBez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lvl="0" indent="0" defTabSz="1218987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IN" sz="2400" b="0" i="0" u="none" strike="noStrike" kern="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</a:endParaRPr>
                    </a:p>
                  </p:txBody>
                </p:sp>
                <p:sp>
                  <p:nvSpPr>
                    <p:cNvPr id="433" name="Freeform 15">
                      <a:extLst>
                        <a:ext uri="{FF2B5EF4-FFF2-40B4-BE49-F238E27FC236}">
                          <a16:creationId xmlns="" xmlns:a16="http://schemas.microsoft.com/office/drawing/2014/main" id="{C167EDAB-1A2C-46E1-8702-6F3013241548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5080001" y="3743326"/>
                      <a:ext cx="157163" cy="334963"/>
                    </a:xfrm>
                    <a:custGeom>
                      <a:avLst/>
                      <a:gdLst>
                        <a:gd name="T0" fmla="*/ 36 w 73"/>
                        <a:gd name="T1" fmla="*/ 156 h 156"/>
                        <a:gd name="T2" fmla="*/ 0 w 73"/>
                        <a:gd name="T3" fmla="*/ 119 h 156"/>
                        <a:gd name="T4" fmla="*/ 0 w 73"/>
                        <a:gd name="T5" fmla="*/ 37 h 156"/>
                        <a:gd name="T6" fmla="*/ 36 w 73"/>
                        <a:gd name="T7" fmla="*/ 0 h 156"/>
                        <a:gd name="T8" fmla="*/ 73 w 73"/>
                        <a:gd name="T9" fmla="*/ 37 h 156"/>
                        <a:gd name="T10" fmla="*/ 73 w 73"/>
                        <a:gd name="T11" fmla="*/ 119 h 156"/>
                        <a:gd name="T12" fmla="*/ 36 w 73"/>
                        <a:gd name="T13" fmla="*/ 156 h 156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</a:cxnLst>
                      <a:rect l="0" t="0" r="r" b="b"/>
                      <a:pathLst>
                        <a:path w="73" h="156">
                          <a:moveTo>
                            <a:pt x="36" y="156"/>
                          </a:moveTo>
                          <a:cubicBezTo>
                            <a:pt x="16" y="156"/>
                            <a:pt x="0" y="139"/>
                            <a:pt x="0" y="119"/>
                          </a:cubicBezTo>
                          <a:cubicBezTo>
                            <a:pt x="0" y="37"/>
                            <a:pt x="0" y="37"/>
                            <a:pt x="0" y="37"/>
                          </a:cubicBezTo>
                          <a:cubicBezTo>
                            <a:pt x="0" y="16"/>
                            <a:pt x="16" y="0"/>
                            <a:pt x="36" y="0"/>
                          </a:cubicBezTo>
                          <a:cubicBezTo>
                            <a:pt x="56" y="0"/>
                            <a:pt x="73" y="16"/>
                            <a:pt x="73" y="37"/>
                          </a:cubicBezTo>
                          <a:cubicBezTo>
                            <a:pt x="73" y="119"/>
                            <a:pt x="73" y="119"/>
                            <a:pt x="73" y="119"/>
                          </a:cubicBezTo>
                          <a:cubicBezTo>
                            <a:pt x="73" y="139"/>
                            <a:pt x="56" y="156"/>
                            <a:pt x="36" y="156"/>
                          </a:cubicBez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lvl="0" indent="0" defTabSz="1218987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IN" sz="2400" b="0" i="0" u="none" strike="noStrike" kern="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</a:endParaRPr>
                    </a:p>
                  </p:txBody>
                </p:sp>
                <p:sp>
                  <p:nvSpPr>
                    <p:cNvPr id="434" name="Freeform 16">
                      <a:extLst>
                        <a:ext uri="{FF2B5EF4-FFF2-40B4-BE49-F238E27FC236}">
                          <a16:creationId xmlns="" xmlns:a16="http://schemas.microsoft.com/office/drawing/2014/main" id="{DA6E4DDB-6FFF-4FC8-A6E3-B2066F07F09D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4760913" y="5235576"/>
                      <a:ext cx="157163" cy="334963"/>
                    </a:xfrm>
                    <a:custGeom>
                      <a:avLst/>
                      <a:gdLst>
                        <a:gd name="T0" fmla="*/ 36 w 73"/>
                        <a:gd name="T1" fmla="*/ 156 h 156"/>
                        <a:gd name="T2" fmla="*/ 0 w 73"/>
                        <a:gd name="T3" fmla="*/ 119 h 156"/>
                        <a:gd name="T4" fmla="*/ 0 w 73"/>
                        <a:gd name="T5" fmla="*/ 37 h 156"/>
                        <a:gd name="T6" fmla="*/ 36 w 73"/>
                        <a:gd name="T7" fmla="*/ 0 h 156"/>
                        <a:gd name="T8" fmla="*/ 73 w 73"/>
                        <a:gd name="T9" fmla="*/ 37 h 156"/>
                        <a:gd name="T10" fmla="*/ 73 w 73"/>
                        <a:gd name="T11" fmla="*/ 119 h 156"/>
                        <a:gd name="T12" fmla="*/ 36 w 73"/>
                        <a:gd name="T13" fmla="*/ 156 h 156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</a:cxnLst>
                      <a:rect l="0" t="0" r="r" b="b"/>
                      <a:pathLst>
                        <a:path w="73" h="156">
                          <a:moveTo>
                            <a:pt x="36" y="156"/>
                          </a:moveTo>
                          <a:cubicBezTo>
                            <a:pt x="16" y="156"/>
                            <a:pt x="0" y="139"/>
                            <a:pt x="0" y="119"/>
                          </a:cubicBezTo>
                          <a:cubicBezTo>
                            <a:pt x="0" y="37"/>
                            <a:pt x="0" y="37"/>
                            <a:pt x="0" y="37"/>
                          </a:cubicBezTo>
                          <a:cubicBezTo>
                            <a:pt x="0" y="16"/>
                            <a:pt x="16" y="0"/>
                            <a:pt x="36" y="0"/>
                          </a:cubicBezTo>
                          <a:cubicBezTo>
                            <a:pt x="57" y="0"/>
                            <a:pt x="73" y="16"/>
                            <a:pt x="73" y="37"/>
                          </a:cubicBezTo>
                          <a:cubicBezTo>
                            <a:pt x="73" y="119"/>
                            <a:pt x="73" y="119"/>
                            <a:pt x="73" y="119"/>
                          </a:cubicBezTo>
                          <a:cubicBezTo>
                            <a:pt x="73" y="139"/>
                            <a:pt x="57" y="156"/>
                            <a:pt x="36" y="156"/>
                          </a:cubicBez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lvl="0" indent="0" defTabSz="1218987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IN" sz="2400" b="0" i="0" u="none" strike="noStrike" kern="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</a:endParaRPr>
                    </a:p>
                  </p:txBody>
                </p:sp>
                <p:sp>
                  <p:nvSpPr>
                    <p:cNvPr id="435" name="Freeform 17">
                      <a:extLst>
                        <a:ext uri="{FF2B5EF4-FFF2-40B4-BE49-F238E27FC236}">
                          <a16:creationId xmlns="" xmlns:a16="http://schemas.microsoft.com/office/drawing/2014/main" id="{7F7E2F18-45E4-4C80-A0FB-959525FCA88F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5399088" y="5235576"/>
                      <a:ext cx="157163" cy="334963"/>
                    </a:xfrm>
                    <a:custGeom>
                      <a:avLst/>
                      <a:gdLst>
                        <a:gd name="T0" fmla="*/ 36 w 73"/>
                        <a:gd name="T1" fmla="*/ 156 h 156"/>
                        <a:gd name="T2" fmla="*/ 0 w 73"/>
                        <a:gd name="T3" fmla="*/ 119 h 156"/>
                        <a:gd name="T4" fmla="*/ 0 w 73"/>
                        <a:gd name="T5" fmla="*/ 37 h 156"/>
                        <a:gd name="T6" fmla="*/ 36 w 73"/>
                        <a:gd name="T7" fmla="*/ 0 h 156"/>
                        <a:gd name="T8" fmla="*/ 73 w 73"/>
                        <a:gd name="T9" fmla="*/ 37 h 156"/>
                        <a:gd name="T10" fmla="*/ 73 w 73"/>
                        <a:gd name="T11" fmla="*/ 119 h 156"/>
                        <a:gd name="T12" fmla="*/ 36 w 73"/>
                        <a:gd name="T13" fmla="*/ 156 h 156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</a:cxnLst>
                      <a:rect l="0" t="0" r="r" b="b"/>
                      <a:pathLst>
                        <a:path w="73" h="156">
                          <a:moveTo>
                            <a:pt x="36" y="156"/>
                          </a:moveTo>
                          <a:cubicBezTo>
                            <a:pt x="16" y="156"/>
                            <a:pt x="0" y="139"/>
                            <a:pt x="0" y="119"/>
                          </a:cubicBezTo>
                          <a:cubicBezTo>
                            <a:pt x="0" y="37"/>
                            <a:pt x="0" y="37"/>
                            <a:pt x="0" y="37"/>
                          </a:cubicBezTo>
                          <a:cubicBezTo>
                            <a:pt x="0" y="16"/>
                            <a:pt x="16" y="0"/>
                            <a:pt x="36" y="0"/>
                          </a:cubicBezTo>
                          <a:cubicBezTo>
                            <a:pt x="56" y="0"/>
                            <a:pt x="73" y="16"/>
                            <a:pt x="73" y="37"/>
                          </a:cubicBezTo>
                          <a:cubicBezTo>
                            <a:pt x="73" y="119"/>
                            <a:pt x="73" y="119"/>
                            <a:pt x="73" y="119"/>
                          </a:cubicBezTo>
                          <a:cubicBezTo>
                            <a:pt x="73" y="139"/>
                            <a:pt x="56" y="156"/>
                            <a:pt x="36" y="156"/>
                          </a:cubicBez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lvl="0" indent="0" defTabSz="1218987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IN" sz="2400" b="0" i="0" u="none" strike="noStrike" kern="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</a:endParaRPr>
                    </a:p>
                  </p:txBody>
                </p:sp>
                <p:sp>
                  <p:nvSpPr>
                    <p:cNvPr id="436" name="Freeform 18">
                      <a:extLst>
                        <a:ext uri="{FF2B5EF4-FFF2-40B4-BE49-F238E27FC236}">
                          <a16:creationId xmlns="" xmlns:a16="http://schemas.microsoft.com/office/drawing/2014/main" id="{446806F0-59F7-4502-B2F1-E1E62C6EDCA3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5080001" y="5235576"/>
                      <a:ext cx="157163" cy="334963"/>
                    </a:xfrm>
                    <a:custGeom>
                      <a:avLst/>
                      <a:gdLst>
                        <a:gd name="T0" fmla="*/ 36 w 73"/>
                        <a:gd name="T1" fmla="*/ 156 h 156"/>
                        <a:gd name="T2" fmla="*/ 0 w 73"/>
                        <a:gd name="T3" fmla="*/ 119 h 156"/>
                        <a:gd name="T4" fmla="*/ 0 w 73"/>
                        <a:gd name="T5" fmla="*/ 37 h 156"/>
                        <a:gd name="T6" fmla="*/ 36 w 73"/>
                        <a:gd name="T7" fmla="*/ 0 h 156"/>
                        <a:gd name="T8" fmla="*/ 73 w 73"/>
                        <a:gd name="T9" fmla="*/ 37 h 156"/>
                        <a:gd name="T10" fmla="*/ 73 w 73"/>
                        <a:gd name="T11" fmla="*/ 119 h 156"/>
                        <a:gd name="T12" fmla="*/ 36 w 73"/>
                        <a:gd name="T13" fmla="*/ 156 h 156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</a:cxnLst>
                      <a:rect l="0" t="0" r="r" b="b"/>
                      <a:pathLst>
                        <a:path w="73" h="156">
                          <a:moveTo>
                            <a:pt x="36" y="156"/>
                          </a:moveTo>
                          <a:cubicBezTo>
                            <a:pt x="16" y="156"/>
                            <a:pt x="0" y="139"/>
                            <a:pt x="0" y="119"/>
                          </a:cubicBezTo>
                          <a:cubicBezTo>
                            <a:pt x="0" y="37"/>
                            <a:pt x="0" y="37"/>
                            <a:pt x="0" y="37"/>
                          </a:cubicBezTo>
                          <a:cubicBezTo>
                            <a:pt x="0" y="16"/>
                            <a:pt x="16" y="0"/>
                            <a:pt x="36" y="0"/>
                          </a:cubicBezTo>
                          <a:cubicBezTo>
                            <a:pt x="56" y="0"/>
                            <a:pt x="73" y="16"/>
                            <a:pt x="73" y="37"/>
                          </a:cubicBezTo>
                          <a:cubicBezTo>
                            <a:pt x="73" y="119"/>
                            <a:pt x="73" y="119"/>
                            <a:pt x="73" y="119"/>
                          </a:cubicBezTo>
                          <a:cubicBezTo>
                            <a:pt x="73" y="139"/>
                            <a:pt x="56" y="156"/>
                            <a:pt x="36" y="156"/>
                          </a:cubicBez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lvl="0" indent="0" defTabSz="1218987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IN" sz="2400" b="0" i="0" u="none" strike="noStrike" kern="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</a:endParaRPr>
                    </a:p>
                  </p:txBody>
                </p:sp>
                <p:sp>
                  <p:nvSpPr>
                    <p:cNvPr id="437" name="Freeform 19">
                      <a:extLst>
                        <a:ext uri="{FF2B5EF4-FFF2-40B4-BE49-F238E27FC236}">
                          <a16:creationId xmlns="" xmlns:a16="http://schemas.microsoft.com/office/drawing/2014/main" id="{DADA0295-C8EF-4F7B-AA7E-518F46850DD1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4760913" y="4737101"/>
                      <a:ext cx="157163" cy="334963"/>
                    </a:xfrm>
                    <a:custGeom>
                      <a:avLst/>
                      <a:gdLst>
                        <a:gd name="T0" fmla="*/ 36 w 73"/>
                        <a:gd name="T1" fmla="*/ 156 h 156"/>
                        <a:gd name="T2" fmla="*/ 0 w 73"/>
                        <a:gd name="T3" fmla="*/ 120 h 156"/>
                        <a:gd name="T4" fmla="*/ 0 w 73"/>
                        <a:gd name="T5" fmla="*/ 37 h 156"/>
                        <a:gd name="T6" fmla="*/ 36 w 73"/>
                        <a:gd name="T7" fmla="*/ 0 h 156"/>
                        <a:gd name="T8" fmla="*/ 73 w 73"/>
                        <a:gd name="T9" fmla="*/ 37 h 156"/>
                        <a:gd name="T10" fmla="*/ 73 w 73"/>
                        <a:gd name="T11" fmla="*/ 120 h 156"/>
                        <a:gd name="T12" fmla="*/ 36 w 73"/>
                        <a:gd name="T13" fmla="*/ 156 h 156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</a:cxnLst>
                      <a:rect l="0" t="0" r="r" b="b"/>
                      <a:pathLst>
                        <a:path w="73" h="156">
                          <a:moveTo>
                            <a:pt x="36" y="156"/>
                          </a:moveTo>
                          <a:cubicBezTo>
                            <a:pt x="16" y="156"/>
                            <a:pt x="0" y="140"/>
                            <a:pt x="0" y="120"/>
                          </a:cubicBezTo>
                          <a:cubicBezTo>
                            <a:pt x="0" y="37"/>
                            <a:pt x="0" y="37"/>
                            <a:pt x="0" y="37"/>
                          </a:cubicBezTo>
                          <a:cubicBezTo>
                            <a:pt x="0" y="17"/>
                            <a:pt x="16" y="0"/>
                            <a:pt x="36" y="0"/>
                          </a:cubicBezTo>
                          <a:cubicBezTo>
                            <a:pt x="57" y="0"/>
                            <a:pt x="73" y="17"/>
                            <a:pt x="73" y="37"/>
                          </a:cubicBezTo>
                          <a:cubicBezTo>
                            <a:pt x="73" y="120"/>
                            <a:pt x="73" y="120"/>
                            <a:pt x="73" y="120"/>
                          </a:cubicBezTo>
                          <a:cubicBezTo>
                            <a:pt x="73" y="140"/>
                            <a:pt x="57" y="156"/>
                            <a:pt x="36" y="156"/>
                          </a:cubicBez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lvl="0" indent="0" defTabSz="1218987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IN" sz="2400" b="0" i="0" u="none" strike="noStrike" kern="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</a:endParaRPr>
                    </a:p>
                  </p:txBody>
                </p:sp>
                <p:sp>
                  <p:nvSpPr>
                    <p:cNvPr id="438" name="Freeform 20">
                      <a:extLst>
                        <a:ext uri="{FF2B5EF4-FFF2-40B4-BE49-F238E27FC236}">
                          <a16:creationId xmlns="" xmlns:a16="http://schemas.microsoft.com/office/drawing/2014/main" id="{14647401-B424-480B-A014-0814EE35C632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5399088" y="4737101"/>
                      <a:ext cx="157163" cy="334963"/>
                    </a:xfrm>
                    <a:custGeom>
                      <a:avLst/>
                      <a:gdLst>
                        <a:gd name="T0" fmla="*/ 36 w 73"/>
                        <a:gd name="T1" fmla="*/ 156 h 156"/>
                        <a:gd name="T2" fmla="*/ 0 w 73"/>
                        <a:gd name="T3" fmla="*/ 120 h 156"/>
                        <a:gd name="T4" fmla="*/ 0 w 73"/>
                        <a:gd name="T5" fmla="*/ 37 h 156"/>
                        <a:gd name="T6" fmla="*/ 36 w 73"/>
                        <a:gd name="T7" fmla="*/ 0 h 156"/>
                        <a:gd name="T8" fmla="*/ 73 w 73"/>
                        <a:gd name="T9" fmla="*/ 37 h 156"/>
                        <a:gd name="T10" fmla="*/ 73 w 73"/>
                        <a:gd name="T11" fmla="*/ 120 h 156"/>
                        <a:gd name="T12" fmla="*/ 36 w 73"/>
                        <a:gd name="T13" fmla="*/ 156 h 156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</a:cxnLst>
                      <a:rect l="0" t="0" r="r" b="b"/>
                      <a:pathLst>
                        <a:path w="73" h="156">
                          <a:moveTo>
                            <a:pt x="36" y="156"/>
                          </a:moveTo>
                          <a:cubicBezTo>
                            <a:pt x="16" y="156"/>
                            <a:pt x="0" y="140"/>
                            <a:pt x="0" y="120"/>
                          </a:cubicBezTo>
                          <a:cubicBezTo>
                            <a:pt x="0" y="37"/>
                            <a:pt x="0" y="37"/>
                            <a:pt x="0" y="37"/>
                          </a:cubicBezTo>
                          <a:cubicBezTo>
                            <a:pt x="0" y="17"/>
                            <a:pt x="16" y="0"/>
                            <a:pt x="36" y="0"/>
                          </a:cubicBezTo>
                          <a:cubicBezTo>
                            <a:pt x="56" y="0"/>
                            <a:pt x="73" y="17"/>
                            <a:pt x="73" y="37"/>
                          </a:cubicBezTo>
                          <a:cubicBezTo>
                            <a:pt x="73" y="120"/>
                            <a:pt x="73" y="120"/>
                            <a:pt x="73" y="120"/>
                          </a:cubicBezTo>
                          <a:cubicBezTo>
                            <a:pt x="73" y="140"/>
                            <a:pt x="56" y="156"/>
                            <a:pt x="36" y="156"/>
                          </a:cubicBez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lvl="0" indent="0" defTabSz="1218987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IN" sz="2400" b="0" i="0" u="none" strike="noStrike" kern="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</a:endParaRPr>
                    </a:p>
                  </p:txBody>
                </p:sp>
                <p:sp>
                  <p:nvSpPr>
                    <p:cNvPr id="439" name="Freeform 21">
                      <a:extLst>
                        <a:ext uri="{FF2B5EF4-FFF2-40B4-BE49-F238E27FC236}">
                          <a16:creationId xmlns="" xmlns:a16="http://schemas.microsoft.com/office/drawing/2014/main" id="{44C3BAEA-DB5A-4243-AE02-FC6D8B8C041A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5080001" y="4737101"/>
                      <a:ext cx="157163" cy="334963"/>
                    </a:xfrm>
                    <a:custGeom>
                      <a:avLst/>
                      <a:gdLst>
                        <a:gd name="T0" fmla="*/ 36 w 73"/>
                        <a:gd name="T1" fmla="*/ 156 h 156"/>
                        <a:gd name="T2" fmla="*/ 0 w 73"/>
                        <a:gd name="T3" fmla="*/ 120 h 156"/>
                        <a:gd name="T4" fmla="*/ 0 w 73"/>
                        <a:gd name="T5" fmla="*/ 37 h 156"/>
                        <a:gd name="T6" fmla="*/ 36 w 73"/>
                        <a:gd name="T7" fmla="*/ 0 h 156"/>
                        <a:gd name="T8" fmla="*/ 73 w 73"/>
                        <a:gd name="T9" fmla="*/ 37 h 156"/>
                        <a:gd name="T10" fmla="*/ 73 w 73"/>
                        <a:gd name="T11" fmla="*/ 120 h 156"/>
                        <a:gd name="T12" fmla="*/ 36 w 73"/>
                        <a:gd name="T13" fmla="*/ 156 h 156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</a:cxnLst>
                      <a:rect l="0" t="0" r="r" b="b"/>
                      <a:pathLst>
                        <a:path w="73" h="156">
                          <a:moveTo>
                            <a:pt x="36" y="156"/>
                          </a:moveTo>
                          <a:cubicBezTo>
                            <a:pt x="16" y="156"/>
                            <a:pt x="0" y="140"/>
                            <a:pt x="0" y="120"/>
                          </a:cubicBezTo>
                          <a:cubicBezTo>
                            <a:pt x="0" y="37"/>
                            <a:pt x="0" y="37"/>
                            <a:pt x="0" y="37"/>
                          </a:cubicBezTo>
                          <a:cubicBezTo>
                            <a:pt x="0" y="17"/>
                            <a:pt x="16" y="0"/>
                            <a:pt x="36" y="0"/>
                          </a:cubicBezTo>
                          <a:cubicBezTo>
                            <a:pt x="56" y="0"/>
                            <a:pt x="73" y="17"/>
                            <a:pt x="73" y="37"/>
                          </a:cubicBezTo>
                          <a:cubicBezTo>
                            <a:pt x="73" y="120"/>
                            <a:pt x="73" y="120"/>
                            <a:pt x="73" y="120"/>
                          </a:cubicBezTo>
                          <a:cubicBezTo>
                            <a:pt x="73" y="140"/>
                            <a:pt x="56" y="156"/>
                            <a:pt x="36" y="156"/>
                          </a:cubicBez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lvl="0" indent="0" defTabSz="1218987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IN" sz="2400" b="0" i="0" u="none" strike="noStrike" kern="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</a:endParaRPr>
                    </a:p>
                  </p:txBody>
                </p:sp>
              </p:grpSp>
            </p:grpSp>
            <p:sp>
              <p:nvSpPr>
                <p:cNvPr id="363" name="Freeform 23">
                  <a:extLst>
                    <a:ext uri="{FF2B5EF4-FFF2-40B4-BE49-F238E27FC236}">
                      <a16:creationId xmlns="" xmlns:a16="http://schemas.microsoft.com/office/drawing/2014/main" id="{6E452737-4621-45FF-9DCB-2A0C4E04A36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894345" y="1302401"/>
                  <a:ext cx="1631450" cy="2884949"/>
                </a:xfrm>
                <a:custGeom>
                  <a:avLst/>
                  <a:gdLst>
                    <a:gd name="T0" fmla="*/ 1459 w 1459"/>
                    <a:gd name="T1" fmla="*/ 2580 h 2580"/>
                    <a:gd name="T2" fmla="*/ 1246 w 1459"/>
                    <a:gd name="T3" fmla="*/ 0 h 2580"/>
                    <a:gd name="T4" fmla="*/ 0 w 1459"/>
                    <a:gd name="T5" fmla="*/ 0 h 2580"/>
                    <a:gd name="T6" fmla="*/ 0 w 1459"/>
                    <a:gd name="T7" fmla="*/ 809 h 2580"/>
                    <a:gd name="T8" fmla="*/ 0 w 1459"/>
                    <a:gd name="T9" fmla="*/ 2580 h 25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459" h="2580">
                      <a:moveTo>
                        <a:pt x="1459" y="2580"/>
                      </a:moveTo>
                      <a:lnTo>
                        <a:pt x="1246" y="0"/>
                      </a:lnTo>
                      <a:lnTo>
                        <a:pt x="0" y="0"/>
                      </a:lnTo>
                      <a:lnTo>
                        <a:pt x="0" y="809"/>
                      </a:lnTo>
                      <a:lnTo>
                        <a:pt x="0" y="2580"/>
                      </a:lnTo>
                    </a:path>
                  </a:pathLst>
                </a:cu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1218987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IN" sz="24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</a:endParaRPr>
                </a:p>
              </p:txBody>
            </p:sp>
            <p:grpSp>
              <p:nvGrpSpPr>
                <p:cNvPr id="364" name="Group 172">
                  <a:extLst>
                    <a:ext uri="{FF2B5EF4-FFF2-40B4-BE49-F238E27FC236}">
                      <a16:creationId xmlns="" xmlns:a16="http://schemas.microsoft.com/office/drawing/2014/main" id="{1C23751B-195A-4494-8139-88F77E2271D0}"/>
                    </a:ext>
                  </a:extLst>
                </p:cNvPr>
                <p:cNvGrpSpPr/>
                <p:nvPr/>
              </p:nvGrpSpPr>
              <p:grpSpPr>
                <a:xfrm>
                  <a:off x="1894345" y="1302401"/>
                  <a:ext cx="1631450" cy="2884949"/>
                  <a:chOff x="5291138" y="1692276"/>
                  <a:chExt cx="2316163" cy="4095750"/>
                </a:xfrm>
                <a:solidFill>
                  <a:sysClr val="windowText" lastClr="000000">
                    <a:lumMod val="65000"/>
                    <a:lumOff val="35000"/>
                  </a:sysClr>
                </a:solidFill>
              </p:grpSpPr>
              <p:sp>
                <p:nvSpPr>
                  <p:cNvPr id="413" name="Freeform 22">
                    <a:extLst>
                      <a:ext uri="{FF2B5EF4-FFF2-40B4-BE49-F238E27FC236}">
                        <a16:creationId xmlns="" xmlns:a16="http://schemas.microsoft.com/office/drawing/2014/main" id="{E0C681AB-BED8-442C-9588-45DD55215237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5291138" y="1692276"/>
                    <a:ext cx="2316163" cy="4095750"/>
                  </a:xfrm>
                  <a:custGeom>
                    <a:avLst/>
                    <a:gdLst>
                      <a:gd name="T0" fmla="*/ 1459 w 1459"/>
                      <a:gd name="T1" fmla="*/ 2580 h 2580"/>
                      <a:gd name="T2" fmla="*/ 1246 w 1459"/>
                      <a:gd name="T3" fmla="*/ 0 h 2580"/>
                      <a:gd name="T4" fmla="*/ 0 w 1459"/>
                      <a:gd name="T5" fmla="*/ 0 h 2580"/>
                      <a:gd name="T6" fmla="*/ 0 w 1459"/>
                      <a:gd name="T7" fmla="*/ 809 h 2580"/>
                      <a:gd name="T8" fmla="*/ 0 w 1459"/>
                      <a:gd name="T9" fmla="*/ 2580 h 2580"/>
                      <a:gd name="T10" fmla="*/ 1459 w 1459"/>
                      <a:gd name="T11" fmla="*/ 2580 h 258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</a:cxnLst>
                    <a:rect l="0" t="0" r="r" b="b"/>
                    <a:pathLst>
                      <a:path w="1459" h="2580">
                        <a:moveTo>
                          <a:pt x="1459" y="2580"/>
                        </a:moveTo>
                        <a:lnTo>
                          <a:pt x="1246" y="0"/>
                        </a:lnTo>
                        <a:lnTo>
                          <a:pt x="0" y="0"/>
                        </a:lnTo>
                        <a:lnTo>
                          <a:pt x="0" y="809"/>
                        </a:lnTo>
                        <a:lnTo>
                          <a:pt x="0" y="2580"/>
                        </a:lnTo>
                        <a:lnTo>
                          <a:pt x="1459" y="2580"/>
                        </a:lnTo>
                        <a:close/>
                      </a:path>
                    </a:pathLst>
                  </a:custGeom>
                  <a:solidFill>
                    <a:sysClr val="windowText" lastClr="000000">
                      <a:lumMod val="50000"/>
                      <a:lumOff val="50000"/>
                    </a:sysClr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defTabSz="1218987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IN" sz="2400" b="0" i="0" u="none" strike="noStrike" kern="0" cap="none" spc="0" normalizeH="0" baseline="0" noProof="0" smtClean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/>
                    </a:endParaRPr>
                  </a:p>
                </p:txBody>
              </p:sp>
              <p:sp>
                <p:nvSpPr>
                  <p:cNvPr id="414" name="Freeform 24">
                    <a:extLst>
                      <a:ext uri="{FF2B5EF4-FFF2-40B4-BE49-F238E27FC236}">
                        <a16:creationId xmlns="" xmlns:a16="http://schemas.microsoft.com/office/drawing/2014/main" id="{92E3AB0C-CEA4-487E-BD8E-75F51C87EF4F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5527676" y="3697288"/>
                    <a:ext cx="1189038" cy="157163"/>
                  </a:xfrm>
                  <a:custGeom>
                    <a:avLst/>
                    <a:gdLst>
                      <a:gd name="T0" fmla="*/ 515 w 552"/>
                      <a:gd name="T1" fmla="*/ 73 h 73"/>
                      <a:gd name="T2" fmla="*/ 36 w 552"/>
                      <a:gd name="T3" fmla="*/ 73 h 73"/>
                      <a:gd name="T4" fmla="*/ 0 w 552"/>
                      <a:gd name="T5" fmla="*/ 36 h 73"/>
                      <a:gd name="T6" fmla="*/ 36 w 552"/>
                      <a:gd name="T7" fmla="*/ 0 h 73"/>
                      <a:gd name="T8" fmla="*/ 515 w 552"/>
                      <a:gd name="T9" fmla="*/ 0 h 73"/>
                      <a:gd name="T10" fmla="*/ 552 w 552"/>
                      <a:gd name="T11" fmla="*/ 36 h 73"/>
                      <a:gd name="T12" fmla="*/ 515 w 552"/>
                      <a:gd name="T13" fmla="*/ 73 h 7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552" h="73">
                        <a:moveTo>
                          <a:pt x="515" y="73"/>
                        </a:moveTo>
                        <a:cubicBezTo>
                          <a:pt x="36" y="73"/>
                          <a:pt x="36" y="73"/>
                          <a:pt x="36" y="73"/>
                        </a:cubicBezTo>
                        <a:cubicBezTo>
                          <a:pt x="16" y="73"/>
                          <a:pt x="0" y="57"/>
                          <a:pt x="0" y="36"/>
                        </a:cubicBezTo>
                        <a:cubicBezTo>
                          <a:pt x="0" y="16"/>
                          <a:pt x="16" y="0"/>
                          <a:pt x="36" y="0"/>
                        </a:cubicBezTo>
                        <a:cubicBezTo>
                          <a:pt x="515" y="0"/>
                          <a:pt x="515" y="0"/>
                          <a:pt x="515" y="0"/>
                        </a:cubicBezTo>
                        <a:cubicBezTo>
                          <a:pt x="535" y="0"/>
                          <a:pt x="552" y="16"/>
                          <a:pt x="552" y="36"/>
                        </a:cubicBezTo>
                        <a:cubicBezTo>
                          <a:pt x="552" y="57"/>
                          <a:pt x="535" y="73"/>
                          <a:pt x="515" y="73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defTabSz="1218987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IN" sz="2400" b="0" i="0" u="none" strike="noStrike" kern="0" cap="none" spc="0" normalizeH="0" baseline="0" noProof="0" smtClean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/>
                    </a:endParaRPr>
                  </a:p>
                </p:txBody>
              </p:sp>
              <p:sp>
                <p:nvSpPr>
                  <p:cNvPr id="415" name="Freeform 25">
                    <a:extLst>
                      <a:ext uri="{FF2B5EF4-FFF2-40B4-BE49-F238E27FC236}">
                        <a16:creationId xmlns="" xmlns:a16="http://schemas.microsoft.com/office/drawing/2014/main" id="{D2F46687-8595-4458-9039-19ACBDDB9B49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5527676" y="2908301"/>
                    <a:ext cx="1506538" cy="155575"/>
                  </a:xfrm>
                  <a:custGeom>
                    <a:avLst/>
                    <a:gdLst>
                      <a:gd name="T0" fmla="*/ 664 w 700"/>
                      <a:gd name="T1" fmla="*/ 73 h 73"/>
                      <a:gd name="T2" fmla="*/ 36 w 700"/>
                      <a:gd name="T3" fmla="*/ 73 h 73"/>
                      <a:gd name="T4" fmla="*/ 0 w 700"/>
                      <a:gd name="T5" fmla="*/ 37 h 73"/>
                      <a:gd name="T6" fmla="*/ 36 w 700"/>
                      <a:gd name="T7" fmla="*/ 0 h 73"/>
                      <a:gd name="T8" fmla="*/ 664 w 700"/>
                      <a:gd name="T9" fmla="*/ 0 h 73"/>
                      <a:gd name="T10" fmla="*/ 700 w 700"/>
                      <a:gd name="T11" fmla="*/ 37 h 73"/>
                      <a:gd name="T12" fmla="*/ 664 w 700"/>
                      <a:gd name="T13" fmla="*/ 73 h 7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700" h="73">
                        <a:moveTo>
                          <a:pt x="664" y="73"/>
                        </a:moveTo>
                        <a:cubicBezTo>
                          <a:pt x="36" y="73"/>
                          <a:pt x="36" y="73"/>
                          <a:pt x="36" y="73"/>
                        </a:cubicBezTo>
                        <a:cubicBezTo>
                          <a:pt x="16" y="73"/>
                          <a:pt x="0" y="57"/>
                          <a:pt x="0" y="37"/>
                        </a:cubicBezTo>
                        <a:cubicBezTo>
                          <a:pt x="0" y="17"/>
                          <a:pt x="16" y="0"/>
                          <a:pt x="36" y="0"/>
                        </a:cubicBezTo>
                        <a:cubicBezTo>
                          <a:pt x="664" y="0"/>
                          <a:pt x="664" y="0"/>
                          <a:pt x="664" y="0"/>
                        </a:cubicBezTo>
                        <a:cubicBezTo>
                          <a:pt x="684" y="0"/>
                          <a:pt x="700" y="17"/>
                          <a:pt x="700" y="37"/>
                        </a:cubicBezTo>
                        <a:cubicBezTo>
                          <a:pt x="700" y="57"/>
                          <a:pt x="684" y="73"/>
                          <a:pt x="664" y="73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defTabSz="1218987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IN" sz="2400" b="0" i="0" u="none" strike="noStrike" kern="0" cap="none" spc="0" normalizeH="0" baseline="0" noProof="0" smtClean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/>
                    </a:endParaRPr>
                  </a:p>
                </p:txBody>
              </p:sp>
              <p:sp>
                <p:nvSpPr>
                  <p:cNvPr id="416" name="Freeform 26">
                    <a:extLst>
                      <a:ext uri="{FF2B5EF4-FFF2-40B4-BE49-F238E27FC236}">
                        <a16:creationId xmlns="" xmlns:a16="http://schemas.microsoft.com/office/drawing/2014/main" id="{246B3802-0E65-4B80-87FC-A2730C17623D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5527676" y="3303588"/>
                    <a:ext cx="1189038" cy="155575"/>
                  </a:xfrm>
                  <a:custGeom>
                    <a:avLst/>
                    <a:gdLst>
                      <a:gd name="T0" fmla="*/ 515 w 552"/>
                      <a:gd name="T1" fmla="*/ 73 h 73"/>
                      <a:gd name="T2" fmla="*/ 36 w 552"/>
                      <a:gd name="T3" fmla="*/ 73 h 73"/>
                      <a:gd name="T4" fmla="*/ 0 w 552"/>
                      <a:gd name="T5" fmla="*/ 37 h 73"/>
                      <a:gd name="T6" fmla="*/ 36 w 552"/>
                      <a:gd name="T7" fmla="*/ 0 h 73"/>
                      <a:gd name="T8" fmla="*/ 515 w 552"/>
                      <a:gd name="T9" fmla="*/ 0 h 73"/>
                      <a:gd name="T10" fmla="*/ 552 w 552"/>
                      <a:gd name="T11" fmla="*/ 37 h 73"/>
                      <a:gd name="T12" fmla="*/ 515 w 552"/>
                      <a:gd name="T13" fmla="*/ 73 h 7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552" h="73">
                        <a:moveTo>
                          <a:pt x="515" y="73"/>
                        </a:moveTo>
                        <a:cubicBezTo>
                          <a:pt x="36" y="73"/>
                          <a:pt x="36" y="73"/>
                          <a:pt x="36" y="73"/>
                        </a:cubicBezTo>
                        <a:cubicBezTo>
                          <a:pt x="16" y="73"/>
                          <a:pt x="0" y="57"/>
                          <a:pt x="0" y="37"/>
                        </a:cubicBezTo>
                        <a:cubicBezTo>
                          <a:pt x="0" y="16"/>
                          <a:pt x="16" y="0"/>
                          <a:pt x="36" y="0"/>
                        </a:cubicBezTo>
                        <a:cubicBezTo>
                          <a:pt x="515" y="0"/>
                          <a:pt x="515" y="0"/>
                          <a:pt x="515" y="0"/>
                        </a:cubicBezTo>
                        <a:cubicBezTo>
                          <a:pt x="535" y="0"/>
                          <a:pt x="552" y="16"/>
                          <a:pt x="552" y="37"/>
                        </a:cubicBezTo>
                        <a:cubicBezTo>
                          <a:pt x="552" y="57"/>
                          <a:pt x="535" y="73"/>
                          <a:pt x="515" y="73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defTabSz="1218987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IN" sz="2400" b="0" i="0" u="none" strike="noStrike" kern="0" cap="none" spc="0" normalizeH="0" baseline="0" noProof="0" smtClean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/>
                    </a:endParaRPr>
                  </a:p>
                </p:txBody>
              </p:sp>
              <p:sp>
                <p:nvSpPr>
                  <p:cNvPr id="417" name="Freeform 27">
                    <a:extLst>
                      <a:ext uri="{FF2B5EF4-FFF2-40B4-BE49-F238E27FC236}">
                        <a16:creationId xmlns="" xmlns:a16="http://schemas.microsoft.com/office/drawing/2014/main" id="{4BCAD371-02E4-4DDF-A89D-50D8CFA9C0BD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5527676" y="2117726"/>
                    <a:ext cx="1506538" cy="157163"/>
                  </a:xfrm>
                  <a:custGeom>
                    <a:avLst/>
                    <a:gdLst>
                      <a:gd name="T0" fmla="*/ 664 w 700"/>
                      <a:gd name="T1" fmla="*/ 73 h 73"/>
                      <a:gd name="T2" fmla="*/ 36 w 700"/>
                      <a:gd name="T3" fmla="*/ 73 h 73"/>
                      <a:gd name="T4" fmla="*/ 0 w 700"/>
                      <a:gd name="T5" fmla="*/ 37 h 73"/>
                      <a:gd name="T6" fmla="*/ 36 w 700"/>
                      <a:gd name="T7" fmla="*/ 0 h 73"/>
                      <a:gd name="T8" fmla="*/ 664 w 700"/>
                      <a:gd name="T9" fmla="*/ 0 h 73"/>
                      <a:gd name="T10" fmla="*/ 700 w 700"/>
                      <a:gd name="T11" fmla="*/ 37 h 73"/>
                      <a:gd name="T12" fmla="*/ 664 w 700"/>
                      <a:gd name="T13" fmla="*/ 73 h 7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700" h="73">
                        <a:moveTo>
                          <a:pt x="664" y="73"/>
                        </a:moveTo>
                        <a:cubicBezTo>
                          <a:pt x="36" y="73"/>
                          <a:pt x="36" y="73"/>
                          <a:pt x="36" y="73"/>
                        </a:cubicBezTo>
                        <a:cubicBezTo>
                          <a:pt x="16" y="73"/>
                          <a:pt x="0" y="57"/>
                          <a:pt x="0" y="37"/>
                        </a:cubicBezTo>
                        <a:cubicBezTo>
                          <a:pt x="0" y="17"/>
                          <a:pt x="16" y="0"/>
                          <a:pt x="36" y="0"/>
                        </a:cubicBezTo>
                        <a:cubicBezTo>
                          <a:pt x="664" y="0"/>
                          <a:pt x="664" y="0"/>
                          <a:pt x="664" y="0"/>
                        </a:cubicBezTo>
                        <a:cubicBezTo>
                          <a:pt x="684" y="0"/>
                          <a:pt x="700" y="17"/>
                          <a:pt x="700" y="37"/>
                        </a:cubicBezTo>
                        <a:cubicBezTo>
                          <a:pt x="700" y="57"/>
                          <a:pt x="684" y="73"/>
                          <a:pt x="664" y="73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defTabSz="1218987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IN" sz="2400" b="0" i="0" u="none" strike="noStrike" kern="0" cap="none" spc="0" normalizeH="0" baseline="0" noProof="0" smtClean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/>
                    </a:endParaRPr>
                  </a:p>
                </p:txBody>
              </p:sp>
              <p:sp>
                <p:nvSpPr>
                  <p:cNvPr id="418" name="Freeform 28">
                    <a:extLst>
                      <a:ext uri="{FF2B5EF4-FFF2-40B4-BE49-F238E27FC236}">
                        <a16:creationId xmlns="" xmlns:a16="http://schemas.microsoft.com/office/drawing/2014/main" id="{C743DBBA-BFDC-4581-BFA6-524C5C790C2A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5527676" y="2513013"/>
                    <a:ext cx="1506538" cy="155575"/>
                  </a:xfrm>
                  <a:custGeom>
                    <a:avLst/>
                    <a:gdLst>
                      <a:gd name="T0" fmla="*/ 664 w 700"/>
                      <a:gd name="T1" fmla="*/ 73 h 73"/>
                      <a:gd name="T2" fmla="*/ 36 w 700"/>
                      <a:gd name="T3" fmla="*/ 73 h 73"/>
                      <a:gd name="T4" fmla="*/ 0 w 700"/>
                      <a:gd name="T5" fmla="*/ 37 h 73"/>
                      <a:gd name="T6" fmla="*/ 36 w 700"/>
                      <a:gd name="T7" fmla="*/ 0 h 73"/>
                      <a:gd name="T8" fmla="*/ 664 w 700"/>
                      <a:gd name="T9" fmla="*/ 0 h 73"/>
                      <a:gd name="T10" fmla="*/ 700 w 700"/>
                      <a:gd name="T11" fmla="*/ 37 h 73"/>
                      <a:gd name="T12" fmla="*/ 664 w 700"/>
                      <a:gd name="T13" fmla="*/ 73 h 7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700" h="73">
                        <a:moveTo>
                          <a:pt x="664" y="73"/>
                        </a:moveTo>
                        <a:cubicBezTo>
                          <a:pt x="36" y="73"/>
                          <a:pt x="36" y="73"/>
                          <a:pt x="36" y="73"/>
                        </a:cubicBezTo>
                        <a:cubicBezTo>
                          <a:pt x="16" y="73"/>
                          <a:pt x="0" y="57"/>
                          <a:pt x="0" y="37"/>
                        </a:cubicBezTo>
                        <a:cubicBezTo>
                          <a:pt x="0" y="17"/>
                          <a:pt x="16" y="0"/>
                          <a:pt x="36" y="0"/>
                        </a:cubicBezTo>
                        <a:cubicBezTo>
                          <a:pt x="664" y="0"/>
                          <a:pt x="664" y="0"/>
                          <a:pt x="664" y="0"/>
                        </a:cubicBezTo>
                        <a:cubicBezTo>
                          <a:pt x="684" y="0"/>
                          <a:pt x="700" y="17"/>
                          <a:pt x="700" y="37"/>
                        </a:cubicBezTo>
                        <a:cubicBezTo>
                          <a:pt x="700" y="57"/>
                          <a:pt x="684" y="73"/>
                          <a:pt x="664" y="73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defTabSz="1218987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IN" sz="2400" b="0" i="0" u="none" strike="noStrike" kern="0" cap="none" spc="0" normalizeH="0" baseline="0" noProof="0" smtClean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/>
                    </a:endParaRPr>
                  </a:p>
                </p:txBody>
              </p:sp>
              <p:sp>
                <p:nvSpPr>
                  <p:cNvPr id="419" name="Rectangle 29">
                    <a:extLst>
                      <a:ext uri="{FF2B5EF4-FFF2-40B4-BE49-F238E27FC236}">
                        <a16:creationId xmlns="" xmlns:a16="http://schemas.microsoft.com/office/drawing/2014/main" id="{30C0651D-B5DB-404C-8780-F9158F94A2F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6264276" y="5278438"/>
                    <a:ext cx="371475" cy="155575"/>
                  </a:xfrm>
                  <a:prstGeom prst="rect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defTabSz="1218987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IN" sz="2400" b="0" i="0" u="none" strike="noStrike" kern="0" cap="none" spc="0" normalizeH="0" baseline="0" noProof="0" smtClean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/>
                    </a:endParaRPr>
                  </a:p>
                </p:txBody>
              </p:sp>
              <p:sp>
                <p:nvSpPr>
                  <p:cNvPr id="420" name="Rectangle 30">
                    <a:extLst>
                      <a:ext uri="{FF2B5EF4-FFF2-40B4-BE49-F238E27FC236}">
                        <a16:creationId xmlns="" xmlns:a16="http://schemas.microsoft.com/office/drawing/2014/main" id="{925E157B-4922-449C-885B-0DE02257284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6264276" y="4487863"/>
                    <a:ext cx="371475" cy="157163"/>
                  </a:xfrm>
                  <a:prstGeom prst="rect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defTabSz="1218987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IN" sz="2400" b="0" i="0" u="none" strike="noStrike" kern="0" cap="none" spc="0" normalizeH="0" baseline="0" noProof="0" smtClean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/>
                    </a:endParaRPr>
                  </a:p>
                </p:txBody>
              </p:sp>
              <p:sp>
                <p:nvSpPr>
                  <p:cNvPr id="421" name="Rectangle 31">
                    <a:extLst>
                      <a:ext uri="{FF2B5EF4-FFF2-40B4-BE49-F238E27FC236}">
                        <a16:creationId xmlns="" xmlns:a16="http://schemas.microsoft.com/office/drawing/2014/main" id="{D308DC38-EBF2-4822-9AFF-E553846C01D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6264276" y="4883151"/>
                    <a:ext cx="371475" cy="157163"/>
                  </a:xfrm>
                  <a:prstGeom prst="rect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defTabSz="1218987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IN" sz="2400" b="0" i="0" u="none" strike="noStrike" kern="0" cap="none" spc="0" normalizeH="0" baseline="0" noProof="0" smtClean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/>
                    </a:endParaRPr>
                  </a:p>
                </p:txBody>
              </p:sp>
              <p:sp>
                <p:nvSpPr>
                  <p:cNvPr id="422" name="Rectangle 32">
                    <a:extLst>
                      <a:ext uri="{FF2B5EF4-FFF2-40B4-BE49-F238E27FC236}">
                        <a16:creationId xmlns="" xmlns:a16="http://schemas.microsoft.com/office/drawing/2014/main" id="{13A1AC98-ED4B-453D-A28D-B184EB2E01D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6264276" y="4092576"/>
                    <a:ext cx="371475" cy="157163"/>
                  </a:xfrm>
                  <a:prstGeom prst="rect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defTabSz="1218987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IN" sz="2400" b="0" i="0" u="none" strike="noStrike" kern="0" cap="none" spc="0" normalizeH="0" baseline="0" noProof="0" smtClean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/>
                    </a:endParaRPr>
                  </a:p>
                </p:txBody>
              </p:sp>
            </p:grpSp>
            <p:grpSp>
              <p:nvGrpSpPr>
                <p:cNvPr id="365" name="Group 173">
                  <a:extLst>
                    <a:ext uri="{FF2B5EF4-FFF2-40B4-BE49-F238E27FC236}">
                      <a16:creationId xmlns="" xmlns:a16="http://schemas.microsoft.com/office/drawing/2014/main" id="{12FD5E4D-B8A5-461C-B206-13F8F482E433}"/>
                    </a:ext>
                  </a:extLst>
                </p:cNvPr>
                <p:cNvGrpSpPr/>
                <p:nvPr/>
              </p:nvGrpSpPr>
              <p:grpSpPr>
                <a:xfrm>
                  <a:off x="3287619" y="616946"/>
                  <a:ext cx="1096952" cy="3570404"/>
                  <a:chOff x="7269163" y="719138"/>
                  <a:chExt cx="1557338" cy="5068888"/>
                </a:xfrm>
                <a:solidFill>
                  <a:sysClr val="windowText" lastClr="000000">
                    <a:lumMod val="50000"/>
                    <a:lumOff val="50000"/>
                  </a:sysClr>
                </a:solidFill>
              </p:grpSpPr>
              <p:sp>
                <p:nvSpPr>
                  <p:cNvPr id="403" name="Rectangle 33">
                    <a:extLst>
                      <a:ext uri="{FF2B5EF4-FFF2-40B4-BE49-F238E27FC236}">
                        <a16:creationId xmlns="" xmlns:a16="http://schemas.microsoft.com/office/drawing/2014/main" id="{F36589F3-CF9F-416E-B9CD-7137D8CC080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7269163" y="719138"/>
                    <a:ext cx="1557338" cy="5068888"/>
                  </a:xfrm>
                  <a:prstGeom prst="rect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defTabSz="1218987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IN" sz="2400" b="0" i="0" u="none" strike="noStrike" kern="0" cap="none" spc="0" normalizeH="0" baseline="0" noProof="0" smtClean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/>
                    </a:endParaRPr>
                  </a:p>
                </p:txBody>
              </p:sp>
              <p:sp>
                <p:nvSpPr>
                  <p:cNvPr id="404" name="Freeform 34">
                    <a:extLst>
                      <a:ext uri="{FF2B5EF4-FFF2-40B4-BE49-F238E27FC236}">
                        <a16:creationId xmlns="" xmlns:a16="http://schemas.microsoft.com/office/drawing/2014/main" id="{2932D11C-36D5-41F3-9B7C-FF7DD8D2F634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7269163" y="719138"/>
                    <a:ext cx="1557338" cy="5068888"/>
                  </a:xfrm>
                  <a:custGeom>
                    <a:avLst/>
                    <a:gdLst>
                      <a:gd name="T0" fmla="*/ 0 w 981"/>
                      <a:gd name="T1" fmla="*/ 3193 h 3193"/>
                      <a:gd name="T2" fmla="*/ 0 w 981"/>
                      <a:gd name="T3" fmla="*/ 0 h 3193"/>
                      <a:gd name="T4" fmla="*/ 981 w 981"/>
                      <a:gd name="T5" fmla="*/ 0 h 3193"/>
                      <a:gd name="T6" fmla="*/ 981 w 981"/>
                      <a:gd name="T7" fmla="*/ 3193 h 319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</a:cxnLst>
                    <a:rect l="0" t="0" r="r" b="b"/>
                    <a:pathLst>
                      <a:path w="981" h="3193">
                        <a:moveTo>
                          <a:pt x="0" y="3193"/>
                        </a:moveTo>
                        <a:lnTo>
                          <a:pt x="0" y="0"/>
                        </a:lnTo>
                        <a:lnTo>
                          <a:pt x="981" y="0"/>
                        </a:lnTo>
                        <a:lnTo>
                          <a:pt x="981" y="3193"/>
                        </a:lnTo>
                      </a:path>
                    </a:pathLst>
                  </a:custGeom>
                  <a:solidFill>
                    <a:sysClr val="windowText" lastClr="000000">
                      <a:lumMod val="65000"/>
                      <a:lumOff val="35000"/>
                    </a:sysClr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defTabSz="1218987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IN" sz="2400" b="0" i="0" u="none" strike="noStrike" kern="0" cap="none" spc="0" normalizeH="0" baseline="0" noProof="0" smtClean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/>
                    </a:endParaRPr>
                  </a:p>
                </p:txBody>
              </p:sp>
              <p:sp>
                <p:nvSpPr>
                  <p:cNvPr id="405" name="Rectangle 35">
                    <a:extLst>
                      <a:ext uri="{FF2B5EF4-FFF2-40B4-BE49-F238E27FC236}">
                        <a16:creationId xmlns="" xmlns:a16="http://schemas.microsoft.com/office/drawing/2014/main" id="{39CE04FA-E140-404D-834F-EB6921B09FE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7269163" y="1206501"/>
                    <a:ext cx="1557338" cy="157163"/>
                  </a:xfrm>
                  <a:prstGeom prst="rect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defTabSz="1218987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IN" sz="2400" b="0" i="0" u="none" strike="noStrike" kern="0" cap="none" spc="0" normalizeH="0" baseline="0" noProof="0" smtClean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/>
                    </a:endParaRPr>
                  </a:p>
                </p:txBody>
              </p:sp>
              <p:sp>
                <p:nvSpPr>
                  <p:cNvPr id="406" name="Rectangle 36">
                    <a:extLst>
                      <a:ext uri="{FF2B5EF4-FFF2-40B4-BE49-F238E27FC236}">
                        <a16:creationId xmlns="" xmlns:a16="http://schemas.microsoft.com/office/drawing/2014/main" id="{93B6E183-8D2D-4F77-92A7-222A12A3D79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7269163" y="1776413"/>
                    <a:ext cx="1557338" cy="155575"/>
                  </a:xfrm>
                  <a:prstGeom prst="rect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defTabSz="1218987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IN" sz="2400" b="0" i="0" u="none" strike="noStrike" kern="0" cap="none" spc="0" normalizeH="0" baseline="0" noProof="0" smtClean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/>
                    </a:endParaRPr>
                  </a:p>
                </p:txBody>
              </p:sp>
              <p:sp>
                <p:nvSpPr>
                  <p:cNvPr id="407" name="Rectangle 37">
                    <a:extLst>
                      <a:ext uri="{FF2B5EF4-FFF2-40B4-BE49-F238E27FC236}">
                        <a16:creationId xmlns="" xmlns:a16="http://schemas.microsoft.com/office/drawing/2014/main" id="{7B94BBB0-97A2-4FF1-9C4B-D287FB71D53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7269163" y="2343151"/>
                    <a:ext cx="1557338" cy="157163"/>
                  </a:xfrm>
                  <a:prstGeom prst="rect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defTabSz="1218987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IN" sz="2400" b="0" i="0" u="none" strike="noStrike" kern="0" cap="none" spc="0" normalizeH="0" baseline="0" noProof="0" smtClean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/>
                    </a:endParaRPr>
                  </a:p>
                </p:txBody>
              </p:sp>
              <p:sp>
                <p:nvSpPr>
                  <p:cNvPr id="408" name="Rectangle 38">
                    <a:extLst>
                      <a:ext uri="{FF2B5EF4-FFF2-40B4-BE49-F238E27FC236}">
                        <a16:creationId xmlns="" xmlns:a16="http://schemas.microsoft.com/office/drawing/2014/main" id="{D5FA2F9B-DFC6-4493-8383-75C7DE0AD65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7269163" y="2911476"/>
                    <a:ext cx="1557338" cy="157163"/>
                  </a:xfrm>
                  <a:prstGeom prst="rect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defTabSz="1218987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IN" sz="2400" b="0" i="0" u="none" strike="noStrike" kern="0" cap="none" spc="0" normalizeH="0" baseline="0" noProof="0" smtClean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/>
                    </a:endParaRPr>
                  </a:p>
                </p:txBody>
              </p:sp>
              <p:sp>
                <p:nvSpPr>
                  <p:cNvPr id="409" name="Rectangle 39">
                    <a:extLst>
                      <a:ext uri="{FF2B5EF4-FFF2-40B4-BE49-F238E27FC236}">
                        <a16:creationId xmlns="" xmlns:a16="http://schemas.microsoft.com/office/drawing/2014/main" id="{6B4F8A77-7C1C-4527-91B4-99B9211EB97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7966076" y="3481388"/>
                    <a:ext cx="860425" cy="157163"/>
                  </a:xfrm>
                  <a:prstGeom prst="rect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defTabSz="1218987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IN" sz="2400" b="0" i="0" u="none" strike="noStrike" kern="0" cap="none" spc="0" normalizeH="0" baseline="0" noProof="0" smtClean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/>
                    </a:endParaRPr>
                  </a:p>
                </p:txBody>
              </p:sp>
              <p:sp>
                <p:nvSpPr>
                  <p:cNvPr id="410" name="Rectangle 43">
                    <a:extLst>
                      <a:ext uri="{FF2B5EF4-FFF2-40B4-BE49-F238E27FC236}">
                        <a16:creationId xmlns="" xmlns:a16="http://schemas.microsoft.com/office/drawing/2014/main" id="{026BD03D-4369-467A-BAC2-A2ECFDBE2B2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7966076" y="4049713"/>
                    <a:ext cx="361950" cy="157163"/>
                  </a:xfrm>
                  <a:prstGeom prst="rect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defTabSz="1218987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IN" sz="2400" b="0" i="0" u="none" strike="noStrike" kern="0" cap="none" spc="0" normalizeH="0" baseline="0" noProof="0" smtClean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/>
                    </a:endParaRPr>
                  </a:p>
                </p:txBody>
              </p:sp>
              <p:sp>
                <p:nvSpPr>
                  <p:cNvPr id="411" name="Rectangle 44">
                    <a:extLst>
                      <a:ext uri="{FF2B5EF4-FFF2-40B4-BE49-F238E27FC236}">
                        <a16:creationId xmlns="" xmlns:a16="http://schemas.microsoft.com/office/drawing/2014/main" id="{F1C7F9E5-ED38-4ED7-8B2F-6DFE95230E3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7966076" y="4616451"/>
                    <a:ext cx="361950" cy="157163"/>
                  </a:xfrm>
                  <a:prstGeom prst="rect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defTabSz="1218987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IN" sz="2400" b="0" i="0" u="none" strike="noStrike" kern="0" cap="none" spc="0" normalizeH="0" baseline="0" noProof="0" smtClean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/>
                    </a:endParaRPr>
                  </a:p>
                </p:txBody>
              </p:sp>
              <p:sp>
                <p:nvSpPr>
                  <p:cNvPr id="412" name="Rectangle 45">
                    <a:extLst>
                      <a:ext uri="{FF2B5EF4-FFF2-40B4-BE49-F238E27FC236}">
                        <a16:creationId xmlns="" xmlns:a16="http://schemas.microsoft.com/office/drawing/2014/main" id="{3459CB83-87BB-416A-B773-95804918CE6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7966076" y="5186363"/>
                    <a:ext cx="361950" cy="157163"/>
                  </a:xfrm>
                  <a:prstGeom prst="rect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defTabSz="1218987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IN" sz="2400" b="0" i="0" u="none" strike="noStrike" kern="0" cap="none" spc="0" normalizeH="0" baseline="0" noProof="0" smtClean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/>
                    </a:endParaRPr>
                  </a:p>
                </p:txBody>
              </p:sp>
            </p:grpSp>
            <p:grpSp>
              <p:nvGrpSpPr>
                <p:cNvPr id="366" name="Group 174">
                  <a:extLst>
                    <a:ext uri="{FF2B5EF4-FFF2-40B4-BE49-F238E27FC236}">
                      <a16:creationId xmlns="" xmlns:a16="http://schemas.microsoft.com/office/drawing/2014/main" id="{CF8F6B26-AE8E-4CE1-89D1-BD68BC5A054D}"/>
                    </a:ext>
                  </a:extLst>
                </p:cNvPr>
                <p:cNvGrpSpPr/>
                <p:nvPr/>
              </p:nvGrpSpPr>
              <p:grpSpPr>
                <a:xfrm>
                  <a:off x="1706487" y="2769476"/>
                  <a:ext cx="884494" cy="1417874"/>
                  <a:chOff x="1355724" y="3775076"/>
                  <a:chExt cx="1255713" cy="2012950"/>
                </a:xfrm>
                <a:solidFill>
                  <a:sysClr val="window" lastClr="FFFFFF">
                    <a:lumMod val="50000"/>
                  </a:sysClr>
                </a:solidFill>
              </p:grpSpPr>
              <p:sp>
                <p:nvSpPr>
                  <p:cNvPr id="392" name="Rectangle 40">
                    <a:extLst>
                      <a:ext uri="{FF2B5EF4-FFF2-40B4-BE49-F238E27FC236}">
                        <a16:creationId xmlns="" xmlns:a16="http://schemas.microsoft.com/office/drawing/2014/main" id="{32DEA764-8F5D-4542-A4EB-324BD104181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1355724" y="3775076"/>
                    <a:ext cx="1255713" cy="2012950"/>
                  </a:xfrm>
                  <a:prstGeom prst="rect">
                    <a:avLst/>
                  </a:prstGeom>
                  <a:solidFill>
                    <a:sysClr val="window" lastClr="FFFFFF">
                      <a:lumMod val="65000"/>
                    </a:sysClr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defTabSz="1218987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IN" sz="2400" b="0" i="0" u="none" strike="noStrike" kern="0" cap="none" spc="0" normalizeH="0" baseline="0" noProof="0" smtClean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/>
                    </a:endParaRPr>
                  </a:p>
                </p:txBody>
              </p:sp>
              <p:grpSp>
                <p:nvGrpSpPr>
                  <p:cNvPr id="393" name="Group 201">
                    <a:extLst>
                      <a:ext uri="{FF2B5EF4-FFF2-40B4-BE49-F238E27FC236}">
                        <a16:creationId xmlns="" xmlns:a16="http://schemas.microsoft.com/office/drawing/2014/main" id="{9BFA1448-A1F2-446A-939A-ED3CCA13929E}"/>
                      </a:ext>
                    </a:extLst>
                  </p:cNvPr>
                  <p:cNvGrpSpPr/>
                  <p:nvPr/>
                </p:nvGrpSpPr>
                <p:grpSpPr>
                  <a:xfrm>
                    <a:off x="1585912" y="4046538"/>
                    <a:ext cx="795338" cy="1470026"/>
                    <a:chOff x="5238751" y="4046538"/>
                    <a:chExt cx="795338" cy="1470026"/>
                  </a:xfrm>
                  <a:grpFill/>
                </p:grpSpPr>
                <p:sp>
                  <p:nvSpPr>
                    <p:cNvPr id="394" name="Freeform 46">
                      <a:extLst>
                        <a:ext uri="{FF2B5EF4-FFF2-40B4-BE49-F238E27FC236}">
                          <a16:creationId xmlns="" xmlns:a16="http://schemas.microsoft.com/office/drawing/2014/main" id="{B69CD76E-FEC3-46A6-96F2-A9B23073ADA6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5238751" y="4046538"/>
                      <a:ext cx="157163" cy="331788"/>
                    </a:xfrm>
                    <a:custGeom>
                      <a:avLst/>
                      <a:gdLst>
                        <a:gd name="T0" fmla="*/ 37 w 73"/>
                        <a:gd name="T1" fmla="*/ 155 h 155"/>
                        <a:gd name="T2" fmla="*/ 0 w 73"/>
                        <a:gd name="T3" fmla="*/ 119 h 155"/>
                        <a:gd name="T4" fmla="*/ 0 w 73"/>
                        <a:gd name="T5" fmla="*/ 36 h 155"/>
                        <a:gd name="T6" fmla="*/ 37 w 73"/>
                        <a:gd name="T7" fmla="*/ 0 h 155"/>
                        <a:gd name="T8" fmla="*/ 73 w 73"/>
                        <a:gd name="T9" fmla="*/ 36 h 155"/>
                        <a:gd name="T10" fmla="*/ 73 w 73"/>
                        <a:gd name="T11" fmla="*/ 119 h 155"/>
                        <a:gd name="T12" fmla="*/ 37 w 73"/>
                        <a:gd name="T13" fmla="*/ 155 h 155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</a:cxnLst>
                      <a:rect l="0" t="0" r="r" b="b"/>
                      <a:pathLst>
                        <a:path w="73" h="155">
                          <a:moveTo>
                            <a:pt x="37" y="155"/>
                          </a:moveTo>
                          <a:cubicBezTo>
                            <a:pt x="17" y="155"/>
                            <a:pt x="0" y="139"/>
                            <a:pt x="0" y="119"/>
                          </a:cubicBezTo>
                          <a:cubicBezTo>
                            <a:pt x="0" y="36"/>
                            <a:pt x="0" y="36"/>
                            <a:pt x="0" y="36"/>
                          </a:cubicBezTo>
                          <a:cubicBezTo>
                            <a:pt x="0" y="16"/>
                            <a:pt x="17" y="0"/>
                            <a:pt x="37" y="0"/>
                          </a:cubicBezTo>
                          <a:cubicBezTo>
                            <a:pt x="57" y="0"/>
                            <a:pt x="73" y="16"/>
                            <a:pt x="73" y="36"/>
                          </a:cubicBezTo>
                          <a:cubicBezTo>
                            <a:pt x="73" y="119"/>
                            <a:pt x="73" y="119"/>
                            <a:pt x="73" y="119"/>
                          </a:cubicBezTo>
                          <a:cubicBezTo>
                            <a:pt x="73" y="139"/>
                            <a:pt x="57" y="155"/>
                            <a:pt x="37" y="155"/>
                          </a:cubicBez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lvl="0" indent="0" defTabSz="1218987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IN" sz="2400" b="0" i="0" u="none" strike="noStrike" kern="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</a:endParaRPr>
                    </a:p>
                  </p:txBody>
                </p:sp>
                <p:sp>
                  <p:nvSpPr>
                    <p:cNvPr id="395" name="Freeform 47">
                      <a:extLst>
                        <a:ext uri="{FF2B5EF4-FFF2-40B4-BE49-F238E27FC236}">
                          <a16:creationId xmlns="" xmlns:a16="http://schemas.microsoft.com/office/drawing/2014/main" id="{18A74F9B-784E-4EA2-A5E6-D628D8B89EF1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5876926" y="4046538"/>
                      <a:ext cx="157163" cy="331788"/>
                    </a:xfrm>
                    <a:custGeom>
                      <a:avLst/>
                      <a:gdLst>
                        <a:gd name="T0" fmla="*/ 37 w 73"/>
                        <a:gd name="T1" fmla="*/ 155 h 155"/>
                        <a:gd name="T2" fmla="*/ 0 w 73"/>
                        <a:gd name="T3" fmla="*/ 119 h 155"/>
                        <a:gd name="T4" fmla="*/ 0 w 73"/>
                        <a:gd name="T5" fmla="*/ 36 h 155"/>
                        <a:gd name="T6" fmla="*/ 37 w 73"/>
                        <a:gd name="T7" fmla="*/ 0 h 155"/>
                        <a:gd name="T8" fmla="*/ 73 w 73"/>
                        <a:gd name="T9" fmla="*/ 36 h 155"/>
                        <a:gd name="T10" fmla="*/ 73 w 73"/>
                        <a:gd name="T11" fmla="*/ 119 h 155"/>
                        <a:gd name="T12" fmla="*/ 37 w 73"/>
                        <a:gd name="T13" fmla="*/ 155 h 155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</a:cxnLst>
                      <a:rect l="0" t="0" r="r" b="b"/>
                      <a:pathLst>
                        <a:path w="73" h="155">
                          <a:moveTo>
                            <a:pt x="37" y="155"/>
                          </a:moveTo>
                          <a:cubicBezTo>
                            <a:pt x="16" y="155"/>
                            <a:pt x="0" y="139"/>
                            <a:pt x="0" y="119"/>
                          </a:cubicBezTo>
                          <a:cubicBezTo>
                            <a:pt x="0" y="36"/>
                            <a:pt x="0" y="36"/>
                            <a:pt x="0" y="36"/>
                          </a:cubicBezTo>
                          <a:cubicBezTo>
                            <a:pt x="0" y="16"/>
                            <a:pt x="16" y="0"/>
                            <a:pt x="37" y="0"/>
                          </a:cubicBezTo>
                          <a:cubicBezTo>
                            <a:pt x="57" y="0"/>
                            <a:pt x="73" y="16"/>
                            <a:pt x="73" y="36"/>
                          </a:cubicBezTo>
                          <a:cubicBezTo>
                            <a:pt x="73" y="119"/>
                            <a:pt x="73" y="119"/>
                            <a:pt x="73" y="119"/>
                          </a:cubicBezTo>
                          <a:cubicBezTo>
                            <a:pt x="73" y="139"/>
                            <a:pt x="57" y="155"/>
                            <a:pt x="37" y="155"/>
                          </a:cubicBez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lvl="0" indent="0" defTabSz="1218987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IN" sz="2400" b="0" i="0" u="none" strike="noStrike" kern="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</a:endParaRPr>
                    </a:p>
                  </p:txBody>
                </p:sp>
                <p:sp>
                  <p:nvSpPr>
                    <p:cNvPr id="396" name="Freeform 48">
                      <a:extLst>
                        <a:ext uri="{FF2B5EF4-FFF2-40B4-BE49-F238E27FC236}">
                          <a16:creationId xmlns="" xmlns:a16="http://schemas.microsoft.com/office/drawing/2014/main" id="{32DE8019-7393-4E87-B975-0FB09D760D42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5557838" y="4046538"/>
                      <a:ext cx="157163" cy="331788"/>
                    </a:xfrm>
                    <a:custGeom>
                      <a:avLst/>
                      <a:gdLst>
                        <a:gd name="T0" fmla="*/ 37 w 73"/>
                        <a:gd name="T1" fmla="*/ 155 h 155"/>
                        <a:gd name="T2" fmla="*/ 0 w 73"/>
                        <a:gd name="T3" fmla="*/ 119 h 155"/>
                        <a:gd name="T4" fmla="*/ 0 w 73"/>
                        <a:gd name="T5" fmla="*/ 36 h 155"/>
                        <a:gd name="T6" fmla="*/ 37 w 73"/>
                        <a:gd name="T7" fmla="*/ 0 h 155"/>
                        <a:gd name="T8" fmla="*/ 73 w 73"/>
                        <a:gd name="T9" fmla="*/ 36 h 155"/>
                        <a:gd name="T10" fmla="*/ 73 w 73"/>
                        <a:gd name="T11" fmla="*/ 119 h 155"/>
                        <a:gd name="T12" fmla="*/ 37 w 73"/>
                        <a:gd name="T13" fmla="*/ 155 h 155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</a:cxnLst>
                      <a:rect l="0" t="0" r="r" b="b"/>
                      <a:pathLst>
                        <a:path w="73" h="155">
                          <a:moveTo>
                            <a:pt x="37" y="155"/>
                          </a:moveTo>
                          <a:cubicBezTo>
                            <a:pt x="16" y="155"/>
                            <a:pt x="0" y="139"/>
                            <a:pt x="0" y="119"/>
                          </a:cubicBezTo>
                          <a:cubicBezTo>
                            <a:pt x="0" y="36"/>
                            <a:pt x="0" y="36"/>
                            <a:pt x="0" y="36"/>
                          </a:cubicBezTo>
                          <a:cubicBezTo>
                            <a:pt x="0" y="16"/>
                            <a:pt x="16" y="0"/>
                            <a:pt x="37" y="0"/>
                          </a:cubicBezTo>
                          <a:cubicBezTo>
                            <a:pt x="57" y="0"/>
                            <a:pt x="73" y="16"/>
                            <a:pt x="73" y="36"/>
                          </a:cubicBezTo>
                          <a:cubicBezTo>
                            <a:pt x="73" y="119"/>
                            <a:pt x="73" y="119"/>
                            <a:pt x="73" y="119"/>
                          </a:cubicBezTo>
                          <a:cubicBezTo>
                            <a:pt x="73" y="139"/>
                            <a:pt x="57" y="155"/>
                            <a:pt x="37" y="155"/>
                          </a:cubicBez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lvl="0" indent="0" defTabSz="1218987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IN" sz="2400" b="0" i="0" u="none" strike="noStrike" kern="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</a:endParaRPr>
                    </a:p>
                  </p:txBody>
                </p:sp>
                <p:sp>
                  <p:nvSpPr>
                    <p:cNvPr id="397" name="Freeform 49">
                      <a:extLst>
                        <a:ext uri="{FF2B5EF4-FFF2-40B4-BE49-F238E27FC236}">
                          <a16:creationId xmlns="" xmlns:a16="http://schemas.microsoft.com/office/drawing/2014/main" id="{9CE78E7E-207E-4AB8-A94A-33F3D59C56AE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5238751" y="5184776"/>
                      <a:ext cx="157163" cy="331788"/>
                    </a:xfrm>
                    <a:custGeom>
                      <a:avLst/>
                      <a:gdLst>
                        <a:gd name="T0" fmla="*/ 37 w 73"/>
                        <a:gd name="T1" fmla="*/ 155 h 155"/>
                        <a:gd name="T2" fmla="*/ 0 w 73"/>
                        <a:gd name="T3" fmla="*/ 119 h 155"/>
                        <a:gd name="T4" fmla="*/ 0 w 73"/>
                        <a:gd name="T5" fmla="*/ 36 h 155"/>
                        <a:gd name="T6" fmla="*/ 37 w 73"/>
                        <a:gd name="T7" fmla="*/ 0 h 155"/>
                        <a:gd name="T8" fmla="*/ 73 w 73"/>
                        <a:gd name="T9" fmla="*/ 36 h 155"/>
                        <a:gd name="T10" fmla="*/ 73 w 73"/>
                        <a:gd name="T11" fmla="*/ 119 h 155"/>
                        <a:gd name="T12" fmla="*/ 37 w 73"/>
                        <a:gd name="T13" fmla="*/ 155 h 155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</a:cxnLst>
                      <a:rect l="0" t="0" r="r" b="b"/>
                      <a:pathLst>
                        <a:path w="73" h="155">
                          <a:moveTo>
                            <a:pt x="37" y="155"/>
                          </a:moveTo>
                          <a:cubicBezTo>
                            <a:pt x="17" y="155"/>
                            <a:pt x="0" y="139"/>
                            <a:pt x="0" y="119"/>
                          </a:cubicBezTo>
                          <a:cubicBezTo>
                            <a:pt x="0" y="36"/>
                            <a:pt x="0" y="36"/>
                            <a:pt x="0" y="36"/>
                          </a:cubicBezTo>
                          <a:cubicBezTo>
                            <a:pt x="0" y="16"/>
                            <a:pt x="17" y="0"/>
                            <a:pt x="37" y="0"/>
                          </a:cubicBezTo>
                          <a:cubicBezTo>
                            <a:pt x="57" y="0"/>
                            <a:pt x="73" y="16"/>
                            <a:pt x="73" y="36"/>
                          </a:cubicBezTo>
                          <a:cubicBezTo>
                            <a:pt x="73" y="119"/>
                            <a:pt x="73" y="119"/>
                            <a:pt x="73" y="119"/>
                          </a:cubicBezTo>
                          <a:cubicBezTo>
                            <a:pt x="73" y="139"/>
                            <a:pt x="57" y="155"/>
                            <a:pt x="37" y="155"/>
                          </a:cubicBez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lvl="0" indent="0" defTabSz="1218987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IN" sz="2400" b="0" i="0" u="none" strike="noStrike" kern="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</a:endParaRPr>
                    </a:p>
                  </p:txBody>
                </p:sp>
                <p:sp>
                  <p:nvSpPr>
                    <p:cNvPr id="398" name="Freeform 50">
                      <a:extLst>
                        <a:ext uri="{FF2B5EF4-FFF2-40B4-BE49-F238E27FC236}">
                          <a16:creationId xmlns="" xmlns:a16="http://schemas.microsoft.com/office/drawing/2014/main" id="{FB8786ED-4B9B-4A14-B17E-CE1E45724E60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5876926" y="5184776"/>
                      <a:ext cx="157163" cy="331788"/>
                    </a:xfrm>
                    <a:custGeom>
                      <a:avLst/>
                      <a:gdLst>
                        <a:gd name="T0" fmla="*/ 37 w 73"/>
                        <a:gd name="T1" fmla="*/ 155 h 155"/>
                        <a:gd name="T2" fmla="*/ 0 w 73"/>
                        <a:gd name="T3" fmla="*/ 119 h 155"/>
                        <a:gd name="T4" fmla="*/ 0 w 73"/>
                        <a:gd name="T5" fmla="*/ 36 h 155"/>
                        <a:gd name="T6" fmla="*/ 37 w 73"/>
                        <a:gd name="T7" fmla="*/ 0 h 155"/>
                        <a:gd name="T8" fmla="*/ 73 w 73"/>
                        <a:gd name="T9" fmla="*/ 36 h 155"/>
                        <a:gd name="T10" fmla="*/ 73 w 73"/>
                        <a:gd name="T11" fmla="*/ 119 h 155"/>
                        <a:gd name="T12" fmla="*/ 37 w 73"/>
                        <a:gd name="T13" fmla="*/ 155 h 155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</a:cxnLst>
                      <a:rect l="0" t="0" r="r" b="b"/>
                      <a:pathLst>
                        <a:path w="73" h="155">
                          <a:moveTo>
                            <a:pt x="37" y="155"/>
                          </a:moveTo>
                          <a:cubicBezTo>
                            <a:pt x="16" y="155"/>
                            <a:pt x="0" y="139"/>
                            <a:pt x="0" y="119"/>
                          </a:cubicBezTo>
                          <a:cubicBezTo>
                            <a:pt x="0" y="36"/>
                            <a:pt x="0" y="36"/>
                            <a:pt x="0" y="36"/>
                          </a:cubicBezTo>
                          <a:cubicBezTo>
                            <a:pt x="0" y="16"/>
                            <a:pt x="16" y="0"/>
                            <a:pt x="37" y="0"/>
                          </a:cubicBezTo>
                          <a:cubicBezTo>
                            <a:pt x="57" y="0"/>
                            <a:pt x="73" y="16"/>
                            <a:pt x="73" y="36"/>
                          </a:cubicBezTo>
                          <a:cubicBezTo>
                            <a:pt x="73" y="119"/>
                            <a:pt x="73" y="119"/>
                            <a:pt x="73" y="119"/>
                          </a:cubicBezTo>
                          <a:cubicBezTo>
                            <a:pt x="73" y="139"/>
                            <a:pt x="57" y="155"/>
                            <a:pt x="37" y="155"/>
                          </a:cubicBez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lvl="0" indent="0" defTabSz="1218987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IN" sz="2400" b="0" i="0" u="none" strike="noStrike" kern="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</a:endParaRPr>
                    </a:p>
                  </p:txBody>
                </p:sp>
                <p:sp>
                  <p:nvSpPr>
                    <p:cNvPr id="399" name="Freeform 51">
                      <a:extLst>
                        <a:ext uri="{FF2B5EF4-FFF2-40B4-BE49-F238E27FC236}">
                          <a16:creationId xmlns="" xmlns:a16="http://schemas.microsoft.com/office/drawing/2014/main" id="{0E2D0953-454E-4BE0-9309-5DB478DBC3C6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5557838" y="5184776"/>
                      <a:ext cx="157163" cy="331788"/>
                    </a:xfrm>
                    <a:custGeom>
                      <a:avLst/>
                      <a:gdLst>
                        <a:gd name="T0" fmla="*/ 37 w 73"/>
                        <a:gd name="T1" fmla="*/ 155 h 155"/>
                        <a:gd name="T2" fmla="*/ 0 w 73"/>
                        <a:gd name="T3" fmla="*/ 119 h 155"/>
                        <a:gd name="T4" fmla="*/ 0 w 73"/>
                        <a:gd name="T5" fmla="*/ 36 h 155"/>
                        <a:gd name="T6" fmla="*/ 37 w 73"/>
                        <a:gd name="T7" fmla="*/ 0 h 155"/>
                        <a:gd name="T8" fmla="*/ 73 w 73"/>
                        <a:gd name="T9" fmla="*/ 36 h 155"/>
                        <a:gd name="T10" fmla="*/ 73 w 73"/>
                        <a:gd name="T11" fmla="*/ 119 h 155"/>
                        <a:gd name="T12" fmla="*/ 37 w 73"/>
                        <a:gd name="T13" fmla="*/ 155 h 155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</a:cxnLst>
                      <a:rect l="0" t="0" r="r" b="b"/>
                      <a:pathLst>
                        <a:path w="73" h="155">
                          <a:moveTo>
                            <a:pt x="37" y="155"/>
                          </a:moveTo>
                          <a:cubicBezTo>
                            <a:pt x="16" y="155"/>
                            <a:pt x="0" y="139"/>
                            <a:pt x="0" y="119"/>
                          </a:cubicBezTo>
                          <a:cubicBezTo>
                            <a:pt x="0" y="36"/>
                            <a:pt x="0" y="36"/>
                            <a:pt x="0" y="36"/>
                          </a:cubicBezTo>
                          <a:cubicBezTo>
                            <a:pt x="0" y="16"/>
                            <a:pt x="16" y="0"/>
                            <a:pt x="37" y="0"/>
                          </a:cubicBezTo>
                          <a:cubicBezTo>
                            <a:pt x="57" y="0"/>
                            <a:pt x="73" y="16"/>
                            <a:pt x="73" y="36"/>
                          </a:cubicBezTo>
                          <a:cubicBezTo>
                            <a:pt x="73" y="119"/>
                            <a:pt x="73" y="119"/>
                            <a:pt x="73" y="119"/>
                          </a:cubicBezTo>
                          <a:cubicBezTo>
                            <a:pt x="73" y="139"/>
                            <a:pt x="57" y="155"/>
                            <a:pt x="37" y="155"/>
                          </a:cubicBez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lvl="0" indent="0" defTabSz="1218987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IN" sz="2400" b="0" i="0" u="none" strike="noStrike" kern="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</a:endParaRPr>
                    </a:p>
                  </p:txBody>
                </p:sp>
                <p:sp>
                  <p:nvSpPr>
                    <p:cNvPr id="400" name="Freeform 52">
                      <a:extLst>
                        <a:ext uri="{FF2B5EF4-FFF2-40B4-BE49-F238E27FC236}">
                          <a16:creationId xmlns="" xmlns:a16="http://schemas.microsoft.com/office/drawing/2014/main" id="{87A5ECB7-B43C-441F-8BDC-565CA7950D0D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5238751" y="4614863"/>
                      <a:ext cx="157163" cy="333375"/>
                    </a:xfrm>
                    <a:custGeom>
                      <a:avLst/>
                      <a:gdLst>
                        <a:gd name="T0" fmla="*/ 37 w 73"/>
                        <a:gd name="T1" fmla="*/ 155 h 155"/>
                        <a:gd name="T2" fmla="*/ 0 w 73"/>
                        <a:gd name="T3" fmla="*/ 119 h 155"/>
                        <a:gd name="T4" fmla="*/ 0 w 73"/>
                        <a:gd name="T5" fmla="*/ 36 h 155"/>
                        <a:gd name="T6" fmla="*/ 37 w 73"/>
                        <a:gd name="T7" fmla="*/ 0 h 155"/>
                        <a:gd name="T8" fmla="*/ 73 w 73"/>
                        <a:gd name="T9" fmla="*/ 36 h 155"/>
                        <a:gd name="T10" fmla="*/ 73 w 73"/>
                        <a:gd name="T11" fmla="*/ 119 h 155"/>
                        <a:gd name="T12" fmla="*/ 37 w 73"/>
                        <a:gd name="T13" fmla="*/ 155 h 155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</a:cxnLst>
                      <a:rect l="0" t="0" r="r" b="b"/>
                      <a:pathLst>
                        <a:path w="73" h="155">
                          <a:moveTo>
                            <a:pt x="37" y="155"/>
                          </a:moveTo>
                          <a:cubicBezTo>
                            <a:pt x="17" y="155"/>
                            <a:pt x="0" y="139"/>
                            <a:pt x="0" y="119"/>
                          </a:cubicBezTo>
                          <a:cubicBezTo>
                            <a:pt x="0" y="36"/>
                            <a:pt x="0" y="36"/>
                            <a:pt x="0" y="36"/>
                          </a:cubicBezTo>
                          <a:cubicBezTo>
                            <a:pt x="0" y="16"/>
                            <a:pt x="17" y="0"/>
                            <a:pt x="37" y="0"/>
                          </a:cubicBezTo>
                          <a:cubicBezTo>
                            <a:pt x="57" y="0"/>
                            <a:pt x="73" y="16"/>
                            <a:pt x="73" y="36"/>
                          </a:cubicBezTo>
                          <a:cubicBezTo>
                            <a:pt x="73" y="119"/>
                            <a:pt x="73" y="119"/>
                            <a:pt x="73" y="119"/>
                          </a:cubicBezTo>
                          <a:cubicBezTo>
                            <a:pt x="73" y="139"/>
                            <a:pt x="57" y="155"/>
                            <a:pt x="37" y="155"/>
                          </a:cubicBez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lvl="0" indent="0" defTabSz="1218987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IN" sz="2400" b="0" i="0" u="none" strike="noStrike" kern="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</a:endParaRPr>
                    </a:p>
                  </p:txBody>
                </p:sp>
                <p:sp>
                  <p:nvSpPr>
                    <p:cNvPr id="401" name="Freeform 53">
                      <a:extLst>
                        <a:ext uri="{FF2B5EF4-FFF2-40B4-BE49-F238E27FC236}">
                          <a16:creationId xmlns="" xmlns:a16="http://schemas.microsoft.com/office/drawing/2014/main" id="{6F6BFD02-4DCF-4DA1-BF09-C7C573157631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5876926" y="4614863"/>
                      <a:ext cx="157163" cy="333375"/>
                    </a:xfrm>
                    <a:custGeom>
                      <a:avLst/>
                      <a:gdLst>
                        <a:gd name="T0" fmla="*/ 37 w 73"/>
                        <a:gd name="T1" fmla="*/ 155 h 155"/>
                        <a:gd name="T2" fmla="*/ 0 w 73"/>
                        <a:gd name="T3" fmla="*/ 119 h 155"/>
                        <a:gd name="T4" fmla="*/ 0 w 73"/>
                        <a:gd name="T5" fmla="*/ 36 h 155"/>
                        <a:gd name="T6" fmla="*/ 37 w 73"/>
                        <a:gd name="T7" fmla="*/ 0 h 155"/>
                        <a:gd name="T8" fmla="*/ 73 w 73"/>
                        <a:gd name="T9" fmla="*/ 36 h 155"/>
                        <a:gd name="T10" fmla="*/ 73 w 73"/>
                        <a:gd name="T11" fmla="*/ 119 h 155"/>
                        <a:gd name="T12" fmla="*/ 37 w 73"/>
                        <a:gd name="T13" fmla="*/ 155 h 155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</a:cxnLst>
                      <a:rect l="0" t="0" r="r" b="b"/>
                      <a:pathLst>
                        <a:path w="73" h="155">
                          <a:moveTo>
                            <a:pt x="37" y="155"/>
                          </a:moveTo>
                          <a:cubicBezTo>
                            <a:pt x="16" y="155"/>
                            <a:pt x="0" y="139"/>
                            <a:pt x="0" y="119"/>
                          </a:cubicBezTo>
                          <a:cubicBezTo>
                            <a:pt x="0" y="36"/>
                            <a:pt x="0" y="36"/>
                            <a:pt x="0" y="36"/>
                          </a:cubicBezTo>
                          <a:cubicBezTo>
                            <a:pt x="0" y="16"/>
                            <a:pt x="16" y="0"/>
                            <a:pt x="37" y="0"/>
                          </a:cubicBezTo>
                          <a:cubicBezTo>
                            <a:pt x="57" y="0"/>
                            <a:pt x="73" y="16"/>
                            <a:pt x="73" y="36"/>
                          </a:cubicBezTo>
                          <a:cubicBezTo>
                            <a:pt x="73" y="119"/>
                            <a:pt x="73" y="119"/>
                            <a:pt x="73" y="119"/>
                          </a:cubicBezTo>
                          <a:cubicBezTo>
                            <a:pt x="73" y="139"/>
                            <a:pt x="57" y="155"/>
                            <a:pt x="37" y="155"/>
                          </a:cubicBez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lvl="0" indent="0" defTabSz="1218987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IN" sz="2400" b="0" i="0" u="none" strike="noStrike" kern="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</a:endParaRPr>
                    </a:p>
                  </p:txBody>
                </p:sp>
                <p:sp>
                  <p:nvSpPr>
                    <p:cNvPr id="402" name="Freeform 54">
                      <a:extLst>
                        <a:ext uri="{FF2B5EF4-FFF2-40B4-BE49-F238E27FC236}">
                          <a16:creationId xmlns="" xmlns:a16="http://schemas.microsoft.com/office/drawing/2014/main" id="{D25A0CFB-D2F1-4200-95ED-FBF4036E713F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5557838" y="4614863"/>
                      <a:ext cx="157163" cy="333375"/>
                    </a:xfrm>
                    <a:custGeom>
                      <a:avLst/>
                      <a:gdLst>
                        <a:gd name="T0" fmla="*/ 37 w 73"/>
                        <a:gd name="T1" fmla="*/ 155 h 155"/>
                        <a:gd name="T2" fmla="*/ 0 w 73"/>
                        <a:gd name="T3" fmla="*/ 119 h 155"/>
                        <a:gd name="T4" fmla="*/ 0 w 73"/>
                        <a:gd name="T5" fmla="*/ 36 h 155"/>
                        <a:gd name="T6" fmla="*/ 37 w 73"/>
                        <a:gd name="T7" fmla="*/ 0 h 155"/>
                        <a:gd name="T8" fmla="*/ 73 w 73"/>
                        <a:gd name="T9" fmla="*/ 36 h 155"/>
                        <a:gd name="T10" fmla="*/ 73 w 73"/>
                        <a:gd name="T11" fmla="*/ 119 h 155"/>
                        <a:gd name="T12" fmla="*/ 37 w 73"/>
                        <a:gd name="T13" fmla="*/ 155 h 155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</a:cxnLst>
                      <a:rect l="0" t="0" r="r" b="b"/>
                      <a:pathLst>
                        <a:path w="73" h="155">
                          <a:moveTo>
                            <a:pt x="37" y="155"/>
                          </a:moveTo>
                          <a:cubicBezTo>
                            <a:pt x="16" y="155"/>
                            <a:pt x="0" y="139"/>
                            <a:pt x="0" y="119"/>
                          </a:cubicBezTo>
                          <a:cubicBezTo>
                            <a:pt x="0" y="36"/>
                            <a:pt x="0" y="36"/>
                            <a:pt x="0" y="36"/>
                          </a:cubicBezTo>
                          <a:cubicBezTo>
                            <a:pt x="0" y="16"/>
                            <a:pt x="16" y="0"/>
                            <a:pt x="37" y="0"/>
                          </a:cubicBezTo>
                          <a:cubicBezTo>
                            <a:pt x="57" y="0"/>
                            <a:pt x="73" y="16"/>
                            <a:pt x="73" y="36"/>
                          </a:cubicBezTo>
                          <a:cubicBezTo>
                            <a:pt x="73" y="119"/>
                            <a:pt x="73" y="119"/>
                            <a:pt x="73" y="119"/>
                          </a:cubicBezTo>
                          <a:cubicBezTo>
                            <a:pt x="73" y="139"/>
                            <a:pt x="57" y="155"/>
                            <a:pt x="37" y="155"/>
                          </a:cubicBez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lvl="0" indent="0" defTabSz="1218987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IN" sz="2400" b="0" i="0" u="none" strike="noStrike" kern="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</a:endParaRPr>
                    </a:p>
                  </p:txBody>
                </p:sp>
              </p:grpSp>
            </p:grpSp>
            <p:grpSp>
              <p:nvGrpSpPr>
                <p:cNvPr id="367" name="Group 175">
                  <a:extLst>
                    <a:ext uri="{FF2B5EF4-FFF2-40B4-BE49-F238E27FC236}">
                      <a16:creationId xmlns="" xmlns:a16="http://schemas.microsoft.com/office/drawing/2014/main" id="{48097FE7-F549-4225-A964-9F312D988AFD}"/>
                    </a:ext>
                  </a:extLst>
                </p:cNvPr>
                <p:cNvGrpSpPr/>
                <p:nvPr/>
              </p:nvGrpSpPr>
              <p:grpSpPr>
                <a:xfrm>
                  <a:off x="2841459" y="2214850"/>
                  <a:ext cx="937049" cy="1972500"/>
                  <a:chOff x="6635751" y="2987676"/>
                  <a:chExt cx="1330325" cy="2800350"/>
                </a:xfrm>
                <a:solidFill>
                  <a:sysClr val="windowText" lastClr="000000">
                    <a:lumMod val="50000"/>
                    <a:lumOff val="50000"/>
                  </a:sysClr>
                </a:solidFill>
              </p:grpSpPr>
              <p:sp>
                <p:nvSpPr>
                  <p:cNvPr id="375" name="Rectangle 42">
                    <a:extLst>
                      <a:ext uri="{FF2B5EF4-FFF2-40B4-BE49-F238E27FC236}">
                        <a16:creationId xmlns="" xmlns:a16="http://schemas.microsoft.com/office/drawing/2014/main" id="{F48FA362-9D38-46E3-AD64-1E0AF620A2B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6635751" y="2987676"/>
                    <a:ext cx="1330325" cy="2800350"/>
                  </a:xfrm>
                  <a:prstGeom prst="rect">
                    <a:avLst/>
                  </a:prstGeom>
                  <a:solidFill>
                    <a:sysClr val="window" lastClr="FFFFFF">
                      <a:lumMod val="75000"/>
                    </a:sysClr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defTabSz="1218987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IN" sz="2400" b="0" i="0" u="none" strike="noStrike" kern="0" cap="none" spc="0" normalizeH="0" baseline="0" noProof="0" smtClean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/>
                    </a:endParaRPr>
                  </a:p>
                </p:txBody>
              </p:sp>
              <p:grpSp>
                <p:nvGrpSpPr>
                  <p:cNvPr id="376" name="Group 184">
                    <a:extLst>
                      <a:ext uri="{FF2B5EF4-FFF2-40B4-BE49-F238E27FC236}">
                        <a16:creationId xmlns="" xmlns:a16="http://schemas.microsoft.com/office/drawing/2014/main" id="{6B01AB29-6971-481A-9022-6C7BCE642B7B}"/>
                      </a:ext>
                    </a:extLst>
                  </p:cNvPr>
                  <p:cNvGrpSpPr/>
                  <p:nvPr/>
                </p:nvGrpSpPr>
                <p:grpSpPr>
                  <a:xfrm>
                    <a:off x="6905626" y="3244851"/>
                    <a:ext cx="792162" cy="2325688"/>
                    <a:chOff x="6905626" y="3244851"/>
                    <a:chExt cx="792162" cy="2325688"/>
                  </a:xfrm>
                  <a:grpFill/>
                </p:grpSpPr>
                <p:sp>
                  <p:nvSpPr>
                    <p:cNvPr id="377" name="Freeform 56">
                      <a:extLst>
                        <a:ext uri="{FF2B5EF4-FFF2-40B4-BE49-F238E27FC236}">
                          <a16:creationId xmlns="" xmlns:a16="http://schemas.microsoft.com/office/drawing/2014/main" id="{CCF1FAD8-872F-4153-9758-AC7E04B1AA51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6905626" y="4241801"/>
                      <a:ext cx="157163" cy="331788"/>
                    </a:xfrm>
                    <a:custGeom>
                      <a:avLst/>
                      <a:gdLst>
                        <a:gd name="T0" fmla="*/ 36 w 73"/>
                        <a:gd name="T1" fmla="*/ 155 h 155"/>
                        <a:gd name="T2" fmla="*/ 0 w 73"/>
                        <a:gd name="T3" fmla="*/ 119 h 155"/>
                        <a:gd name="T4" fmla="*/ 0 w 73"/>
                        <a:gd name="T5" fmla="*/ 36 h 155"/>
                        <a:gd name="T6" fmla="*/ 36 w 73"/>
                        <a:gd name="T7" fmla="*/ 0 h 155"/>
                        <a:gd name="T8" fmla="*/ 73 w 73"/>
                        <a:gd name="T9" fmla="*/ 36 h 155"/>
                        <a:gd name="T10" fmla="*/ 73 w 73"/>
                        <a:gd name="T11" fmla="*/ 119 h 155"/>
                        <a:gd name="T12" fmla="*/ 36 w 73"/>
                        <a:gd name="T13" fmla="*/ 155 h 155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</a:cxnLst>
                      <a:rect l="0" t="0" r="r" b="b"/>
                      <a:pathLst>
                        <a:path w="73" h="155">
                          <a:moveTo>
                            <a:pt x="36" y="155"/>
                          </a:moveTo>
                          <a:cubicBezTo>
                            <a:pt x="16" y="155"/>
                            <a:pt x="0" y="139"/>
                            <a:pt x="0" y="119"/>
                          </a:cubicBezTo>
                          <a:cubicBezTo>
                            <a:pt x="0" y="36"/>
                            <a:pt x="0" y="36"/>
                            <a:pt x="0" y="36"/>
                          </a:cubicBezTo>
                          <a:cubicBezTo>
                            <a:pt x="0" y="16"/>
                            <a:pt x="16" y="0"/>
                            <a:pt x="36" y="0"/>
                          </a:cubicBezTo>
                          <a:cubicBezTo>
                            <a:pt x="56" y="0"/>
                            <a:pt x="73" y="16"/>
                            <a:pt x="73" y="36"/>
                          </a:cubicBezTo>
                          <a:cubicBezTo>
                            <a:pt x="73" y="119"/>
                            <a:pt x="73" y="119"/>
                            <a:pt x="73" y="119"/>
                          </a:cubicBezTo>
                          <a:cubicBezTo>
                            <a:pt x="73" y="139"/>
                            <a:pt x="56" y="155"/>
                            <a:pt x="36" y="155"/>
                          </a:cubicBez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lvl="0" indent="0" defTabSz="1218987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IN" sz="2400" b="0" i="0" u="none" strike="noStrike" kern="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</a:endParaRPr>
                    </a:p>
                  </p:txBody>
                </p:sp>
                <p:sp>
                  <p:nvSpPr>
                    <p:cNvPr id="378" name="Freeform 57">
                      <a:extLst>
                        <a:ext uri="{FF2B5EF4-FFF2-40B4-BE49-F238E27FC236}">
                          <a16:creationId xmlns="" xmlns:a16="http://schemas.microsoft.com/office/drawing/2014/main" id="{F693F4A6-EFB7-4EAA-9266-46887539B5D8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7542213" y="4241801"/>
                      <a:ext cx="155575" cy="331788"/>
                    </a:xfrm>
                    <a:custGeom>
                      <a:avLst/>
                      <a:gdLst>
                        <a:gd name="T0" fmla="*/ 36 w 72"/>
                        <a:gd name="T1" fmla="*/ 155 h 155"/>
                        <a:gd name="T2" fmla="*/ 0 w 72"/>
                        <a:gd name="T3" fmla="*/ 119 h 155"/>
                        <a:gd name="T4" fmla="*/ 0 w 72"/>
                        <a:gd name="T5" fmla="*/ 36 h 155"/>
                        <a:gd name="T6" fmla="*/ 36 w 72"/>
                        <a:gd name="T7" fmla="*/ 0 h 155"/>
                        <a:gd name="T8" fmla="*/ 72 w 72"/>
                        <a:gd name="T9" fmla="*/ 36 h 155"/>
                        <a:gd name="T10" fmla="*/ 72 w 72"/>
                        <a:gd name="T11" fmla="*/ 119 h 155"/>
                        <a:gd name="T12" fmla="*/ 36 w 72"/>
                        <a:gd name="T13" fmla="*/ 155 h 155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</a:cxnLst>
                      <a:rect l="0" t="0" r="r" b="b"/>
                      <a:pathLst>
                        <a:path w="72" h="155">
                          <a:moveTo>
                            <a:pt x="36" y="155"/>
                          </a:moveTo>
                          <a:cubicBezTo>
                            <a:pt x="16" y="155"/>
                            <a:pt x="0" y="139"/>
                            <a:pt x="0" y="119"/>
                          </a:cubicBezTo>
                          <a:cubicBezTo>
                            <a:pt x="0" y="36"/>
                            <a:pt x="0" y="36"/>
                            <a:pt x="0" y="36"/>
                          </a:cubicBezTo>
                          <a:cubicBezTo>
                            <a:pt x="0" y="16"/>
                            <a:pt x="16" y="0"/>
                            <a:pt x="36" y="0"/>
                          </a:cubicBezTo>
                          <a:cubicBezTo>
                            <a:pt x="56" y="0"/>
                            <a:pt x="72" y="16"/>
                            <a:pt x="72" y="36"/>
                          </a:cubicBezTo>
                          <a:cubicBezTo>
                            <a:pt x="72" y="119"/>
                            <a:pt x="72" y="119"/>
                            <a:pt x="72" y="119"/>
                          </a:cubicBezTo>
                          <a:cubicBezTo>
                            <a:pt x="72" y="139"/>
                            <a:pt x="56" y="155"/>
                            <a:pt x="36" y="155"/>
                          </a:cubicBez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lvl="0" indent="0" defTabSz="1218987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IN" sz="2400" b="0" i="0" u="none" strike="noStrike" kern="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</a:endParaRPr>
                    </a:p>
                  </p:txBody>
                </p:sp>
                <p:sp>
                  <p:nvSpPr>
                    <p:cNvPr id="379" name="Freeform 58">
                      <a:extLst>
                        <a:ext uri="{FF2B5EF4-FFF2-40B4-BE49-F238E27FC236}">
                          <a16:creationId xmlns="" xmlns:a16="http://schemas.microsoft.com/office/drawing/2014/main" id="{A78AE1E3-FDAD-49A7-B3F6-B52016AFA271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7224713" y="4241801"/>
                      <a:ext cx="153988" cy="331788"/>
                    </a:xfrm>
                    <a:custGeom>
                      <a:avLst/>
                      <a:gdLst>
                        <a:gd name="T0" fmla="*/ 36 w 72"/>
                        <a:gd name="T1" fmla="*/ 155 h 155"/>
                        <a:gd name="T2" fmla="*/ 0 w 72"/>
                        <a:gd name="T3" fmla="*/ 119 h 155"/>
                        <a:gd name="T4" fmla="*/ 0 w 72"/>
                        <a:gd name="T5" fmla="*/ 36 h 155"/>
                        <a:gd name="T6" fmla="*/ 36 w 72"/>
                        <a:gd name="T7" fmla="*/ 0 h 155"/>
                        <a:gd name="T8" fmla="*/ 72 w 72"/>
                        <a:gd name="T9" fmla="*/ 36 h 155"/>
                        <a:gd name="T10" fmla="*/ 72 w 72"/>
                        <a:gd name="T11" fmla="*/ 119 h 155"/>
                        <a:gd name="T12" fmla="*/ 36 w 72"/>
                        <a:gd name="T13" fmla="*/ 155 h 155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</a:cxnLst>
                      <a:rect l="0" t="0" r="r" b="b"/>
                      <a:pathLst>
                        <a:path w="72" h="155">
                          <a:moveTo>
                            <a:pt x="36" y="155"/>
                          </a:moveTo>
                          <a:cubicBezTo>
                            <a:pt x="16" y="155"/>
                            <a:pt x="0" y="139"/>
                            <a:pt x="0" y="119"/>
                          </a:cubicBezTo>
                          <a:cubicBezTo>
                            <a:pt x="0" y="36"/>
                            <a:pt x="0" y="36"/>
                            <a:pt x="0" y="36"/>
                          </a:cubicBezTo>
                          <a:cubicBezTo>
                            <a:pt x="0" y="16"/>
                            <a:pt x="16" y="0"/>
                            <a:pt x="36" y="0"/>
                          </a:cubicBezTo>
                          <a:cubicBezTo>
                            <a:pt x="56" y="0"/>
                            <a:pt x="72" y="16"/>
                            <a:pt x="72" y="36"/>
                          </a:cubicBezTo>
                          <a:cubicBezTo>
                            <a:pt x="72" y="119"/>
                            <a:pt x="72" y="119"/>
                            <a:pt x="72" y="119"/>
                          </a:cubicBezTo>
                          <a:cubicBezTo>
                            <a:pt x="72" y="139"/>
                            <a:pt x="56" y="155"/>
                            <a:pt x="36" y="155"/>
                          </a:cubicBez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lvl="0" indent="0" defTabSz="1218987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IN" sz="2400" b="0" i="0" u="none" strike="noStrike" kern="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</a:endParaRPr>
                    </a:p>
                  </p:txBody>
                </p:sp>
                <p:sp>
                  <p:nvSpPr>
                    <p:cNvPr id="380" name="Freeform 59">
                      <a:extLst>
                        <a:ext uri="{FF2B5EF4-FFF2-40B4-BE49-F238E27FC236}">
                          <a16:creationId xmlns="" xmlns:a16="http://schemas.microsoft.com/office/drawing/2014/main" id="{C7EF4C9D-7300-443C-B95B-F8DD8A81898E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6905626" y="3244851"/>
                      <a:ext cx="157163" cy="334963"/>
                    </a:xfrm>
                    <a:custGeom>
                      <a:avLst/>
                      <a:gdLst>
                        <a:gd name="T0" fmla="*/ 36 w 73"/>
                        <a:gd name="T1" fmla="*/ 156 h 156"/>
                        <a:gd name="T2" fmla="*/ 0 w 73"/>
                        <a:gd name="T3" fmla="*/ 120 h 156"/>
                        <a:gd name="T4" fmla="*/ 0 w 73"/>
                        <a:gd name="T5" fmla="*/ 37 h 156"/>
                        <a:gd name="T6" fmla="*/ 36 w 73"/>
                        <a:gd name="T7" fmla="*/ 0 h 156"/>
                        <a:gd name="T8" fmla="*/ 73 w 73"/>
                        <a:gd name="T9" fmla="*/ 37 h 156"/>
                        <a:gd name="T10" fmla="*/ 73 w 73"/>
                        <a:gd name="T11" fmla="*/ 120 h 156"/>
                        <a:gd name="T12" fmla="*/ 36 w 73"/>
                        <a:gd name="T13" fmla="*/ 156 h 156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</a:cxnLst>
                      <a:rect l="0" t="0" r="r" b="b"/>
                      <a:pathLst>
                        <a:path w="73" h="156">
                          <a:moveTo>
                            <a:pt x="36" y="156"/>
                          </a:moveTo>
                          <a:cubicBezTo>
                            <a:pt x="16" y="156"/>
                            <a:pt x="0" y="140"/>
                            <a:pt x="0" y="120"/>
                          </a:cubicBezTo>
                          <a:cubicBezTo>
                            <a:pt x="0" y="37"/>
                            <a:pt x="0" y="37"/>
                            <a:pt x="0" y="37"/>
                          </a:cubicBezTo>
                          <a:cubicBezTo>
                            <a:pt x="0" y="17"/>
                            <a:pt x="16" y="0"/>
                            <a:pt x="36" y="0"/>
                          </a:cubicBezTo>
                          <a:cubicBezTo>
                            <a:pt x="56" y="0"/>
                            <a:pt x="73" y="17"/>
                            <a:pt x="73" y="37"/>
                          </a:cubicBezTo>
                          <a:cubicBezTo>
                            <a:pt x="73" y="120"/>
                            <a:pt x="73" y="120"/>
                            <a:pt x="73" y="120"/>
                          </a:cubicBezTo>
                          <a:cubicBezTo>
                            <a:pt x="73" y="140"/>
                            <a:pt x="56" y="156"/>
                            <a:pt x="36" y="156"/>
                          </a:cubicBez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lvl="0" indent="0" defTabSz="1218987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IN" sz="2400" b="0" i="0" u="none" strike="noStrike" kern="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</a:endParaRPr>
                    </a:p>
                  </p:txBody>
                </p:sp>
                <p:sp>
                  <p:nvSpPr>
                    <p:cNvPr id="381" name="Freeform 60">
                      <a:extLst>
                        <a:ext uri="{FF2B5EF4-FFF2-40B4-BE49-F238E27FC236}">
                          <a16:creationId xmlns="" xmlns:a16="http://schemas.microsoft.com/office/drawing/2014/main" id="{93AA8665-14A0-4620-953D-47214FE6D7B9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7542213" y="3244851"/>
                      <a:ext cx="155575" cy="334963"/>
                    </a:xfrm>
                    <a:custGeom>
                      <a:avLst/>
                      <a:gdLst>
                        <a:gd name="T0" fmla="*/ 36 w 72"/>
                        <a:gd name="T1" fmla="*/ 156 h 156"/>
                        <a:gd name="T2" fmla="*/ 0 w 72"/>
                        <a:gd name="T3" fmla="*/ 120 h 156"/>
                        <a:gd name="T4" fmla="*/ 0 w 72"/>
                        <a:gd name="T5" fmla="*/ 37 h 156"/>
                        <a:gd name="T6" fmla="*/ 36 w 72"/>
                        <a:gd name="T7" fmla="*/ 0 h 156"/>
                        <a:gd name="T8" fmla="*/ 72 w 72"/>
                        <a:gd name="T9" fmla="*/ 37 h 156"/>
                        <a:gd name="T10" fmla="*/ 72 w 72"/>
                        <a:gd name="T11" fmla="*/ 120 h 156"/>
                        <a:gd name="T12" fmla="*/ 36 w 72"/>
                        <a:gd name="T13" fmla="*/ 156 h 156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</a:cxnLst>
                      <a:rect l="0" t="0" r="r" b="b"/>
                      <a:pathLst>
                        <a:path w="72" h="156">
                          <a:moveTo>
                            <a:pt x="36" y="156"/>
                          </a:moveTo>
                          <a:cubicBezTo>
                            <a:pt x="16" y="156"/>
                            <a:pt x="0" y="140"/>
                            <a:pt x="0" y="120"/>
                          </a:cubicBezTo>
                          <a:cubicBezTo>
                            <a:pt x="0" y="37"/>
                            <a:pt x="0" y="37"/>
                            <a:pt x="0" y="37"/>
                          </a:cubicBezTo>
                          <a:cubicBezTo>
                            <a:pt x="0" y="17"/>
                            <a:pt x="16" y="0"/>
                            <a:pt x="36" y="0"/>
                          </a:cubicBezTo>
                          <a:cubicBezTo>
                            <a:pt x="56" y="0"/>
                            <a:pt x="72" y="17"/>
                            <a:pt x="72" y="37"/>
                          </a:cubicBezTo>
                          <a:cubicBezTo>
                            <a:pt x="72" y="120"/>
                            <a:pt x="72" y="120"/>
                            <a:pt x="72" y="120"/>
                          </a:cubicBezTo>
                          <a:cubicBezTo>
                            <a:pt x="72" y="140"/>
                            <a:pt x="56" y="156"/>
                            <a:pt x="36" y="156"/>
                          </a:cubicBez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lvl="0" indent="0" defTabSz="1218987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IN" sz="2400" b="0" i="0" u="none" strike="noStrike" kern="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</a:endParaRPr>
                    </a:p>
                  </p:txBody>
                </p:sp>
                <p:sp>
                  <p:nvSpPr>
                    <p:cNvPr id="382" name="Freeform 61">
                      <a:extLst>
                        <a:ext uri="{FF2B5EF4-FFF2-40B4-BE49-F238E27FC236}">
                          <a16:creationId xmlns="" xmlns:a16="http://schemas.microsoft.com/office/drawing/2014/main" id="{D15DB918-02A4-47A6-8560-66339923B650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7224713" y="3244851"/>
                      <a:ext cx="153988" cy="334963"/>
                    </a:xfrm>
                    <a:custGeom>
                      <a:avLst/>
                      <a:gdLst>
                        <a:gd name="T0" fmla="*/ 36 w 72"/>
                        <a:gd name="T1" fmla="*/ 156 h 156"/>
                        <a:gd name="T2" fmla="*/ 0 w 72"/>
                        <a:gd name="T3" fmla="*/ 120 h 156"/>
                        <a:gd name="T4" fmla="*/ 0 w 72"/>
                        <a:gd name="T5" fmla="*/ 37 h 156"/>
                        <a:gd name="T6" fmla="*/ 36 w 72"/>
                        <a:gd name="T7" fmla="*/ 0 h 156"/>
                        <a:gd name="T8" fmla="*/ 72 w 72"/>
                        <a:gd name="T9" fmla="*/ 37 h 156"/>
                        <a:gd name="T10" fmla="*/ 72 w 72"/>
                        <a:gd name="T11" fmla="*/ 120 h 156"/>
                        <a:gd name="T12" fmla="*/ 36 w 72"/>
                        <a:gd name="T13" fmla="*/ 156 h 156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</a:cxnLst>
                      <a:rect l="0" t="0" r="r" b="b"/>
                      <a:pathLst>
                        <a:path w="72" h="156">
                          <a:moveTo>
                            <a:pt x="36" y="156"/>
                          </a:moveTo>
                          <a:cubicBezTo>
                            <a:pt x="16" y="156"/>
                            <a:pt x="0" y="140"/>
                            <a:pt x="0" y="120"/>
                          </a:cubicBezTo>
                          <a:cubicBezTo>
                            <a:pt x="0" y="37"/>
                            <a:pt x="0" y="37"/>
                            <a:pt x="0" y="37"/>
                          </a:cubicBezTo>
                          <a:cubicBezTo>
                            <a:pt x="0" y="17"/>
                            <a:pt x="16" y="0"/>
                            <a:pt x="36" y="0"/>
                          </a:cubicBezTo>
                          <a:cubicBezTo>
                            <a:pt x="56" y="0"/>
                            <a:pt x="72" y="17"/>
                            <a:pt x="72" y="37"/>
                          </a:cubicBezTo>
                          <a:cubicBezTo>
                            <a:pt x="72" y="120"/>
                            <a:pt x="72" y="120"/>
                            <a:pt x="72" y="120"/>
                          </a:cubicBezTo>
                          <a:cubicBezTo>
                            <a:pt x="72" y="140"/>
                            <a:pt x="56" y="156"/>
                            <a:pt x="36" y="156"/>
                          </a:cubicBez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lvl="0" indent="0" defTabSz="1218987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IN" sz="2400" b="0" i="0" u="none" strike="noStrike" kern="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</a:endParaRPr>
                    </a:p>
                  </p:txBody>
                </p:sp>
                <p:sp>
                  <p:nvSpPr>
                    <p:cNvPr id="383" name="Freeform 62">
                      <a:extLst>
                        <a:ext uri="{FF2B5EF4-FFF2-40B4-BE49-F238E27FC236}">
                          <a16:creationId xmlns="" xmlns:a16="http://schemas.microsoft.com/office/drawing/2014/main" id="{066108AD-7103-4C63-84A6-0B713A4D1C93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6905626" y="3743326"/>
                      <a:ext cx="157163" cy="334963"/>
                    </a:xfrm>
                    <a:custGeom>
                      <a:avLst/>
                      <a:gdLst>
                        <a:gd name="T0" fmla="*/ 36 w 73"/>
                        <a:gd name="T1" fmla="*/ 156 h 156"/>
                        <a:gd name="T2" fmla="*/ 0 w 73"/>
                        <a:gd name="T3" fmla="*/ 119 h 156"/>
                        <a:gd name="T4" fmla="*/ 0 w 73"/>
                        <a:gd name="T5" fmla="*/ 37 h 156"/>
                        <a:gd name="T6" fmla="*/ 36 w 73"/>
                        <a:gd name="T7" fmla="*/ 0 h 156"/>
                        <a:gd name="T8" fmla="*/ 73 w 73"/>
                        <a:gd name="T9" fmla="*/ 37 h 156"/>
                        <a:gd name="T10" fmla="*/ 73 w 73"/>
                        <a:gd name="T11" fmla="*/ 119 h 156"/>
                        <a:gd name="T12" fmla="*/ 36 w 73"/>
                        <a:gd name="T13" fmla="*/ 156 h 156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</a:cxnLst>
                      <a:rect l="0" t="0" r="r" b="b"/>
                      <a:pathLst>
                        <a:path w="73" h="156">
                          <a:moveTo>
                            <a:pt x="36" y="156"/>
                          </a:moveTo>
                          <a:cubicBezTo>
                            <a:pt x="16" y="156"/>
                            <a:pt x="0" y="139"/>
                            <a:pt x="0" y="119"/>
                          </a:cubicBezTo>
                          <a:cubicBezTo>
                            <a:pt x="0" y="37"/>
                            <a:pt x="0" y="37"/>
                            <a:pt x="0" y="37"/>
                          </a:cubicBezTo>
                          <a:cubicBezTo>
                            <a:pt x="0" y="16"/>
                            <a:pt x="16" y="0"/>
                            <a:pt x="36" y="0"/>
                          </a:cubicBezTo>
                          <a:cubicBezTo>
                            <a:pt x="56" y="0"/>
                            <a:pt x="73" y="16"/>
                            <a:pt x="73" y="37"/>
                          </a:cubicBezTo>
                          <a:cubicBezTo>
                            <a:pt x="73" y="119"/>
                            <a:pt x="73" y="119"/>
                            <a:pt x="73" y="119"/>
                          </a:cubicBezTo>
                          <a:cubicBezTo>
                            <a:pt x="73" y="139"/>
                            <a:pt x="56" y="156"/>
                            <a:pt x="36" y="156"/>
                          </a:cubicBez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lvl="0" indent="0" defTabSz="1218987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IN" sz="2400" b="0" i="0" u="none" strike="noStrike" kern="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</a:endParaRPr>
                    </a:p>
                  </p:txBody>
                </p:sp>
                <p:sp>
                  <p:nvSpPr>
                    <p:cNvPr id="384" name="Freeform 63">
                      <a:extLst>
                        <a:ext uri="{FF2B5EF4-FFF2-40B4-BE49-F238E27FC236}">
                          <a16:creationId xmlns="" xmlns:a16="http://schemas.microsoft.com/office/drawing/2014/main" id="{D0C0EFE2-4AD7-4B89-A86F-4D5105F6633E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7542213" y="3743326"/>
                      <a:ext cx="155575" cy="334963"/>
                    </a:xfrm>
                    <a:custGeom>
                      <a:avLst/>
                      <a:gdLst>
                        <a:gd name="T0" fmla="*/ 36 w 72"/>
                        <a:gd name="T1" fmla="*/ 156 h 156"/>
                        <a:gd name="T2" fmla="*/ 0 w 72"/>
                        <a:gd name="T3" fmla="*/ 119 h 156"/>
                        <a:gd name="T4" fmla="*/ 0 w 72"/>
                        <a:gd name="T5" fmla="*/ 37 h 156"/>
                        <a:gd name="T6" fmla="*/ 36 w 72"/>
                        <a:gd name="T7" fmla="*/ 0 h 156"/>
                        <a:gd name="T8" fmla="*/ 72 w 72"/>
                        <a:gd name="T9" fmla="*/ 37 h 156"/>
                        <a:gd name="T10" fmla="*/ 72 w 72"/>
                        <a:gd name="T11" fmla="*/ 119 h 156"/>
                        <a:gd name="T12" fmla="*/ 36 w 72"/>
                        <a:gd name="T13" fmla="*/ 156 h 156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</a:cxnLst>
                      <a:rect l="0" t="0" r="r" b="b"/>
                      <a:pathLst>
                        <a:path w="72" h="156">
                          <a:moveTo>
                            <a:pt x="36" y="156"/>
                          </a:moveTo>
                          <a:cubicBezTo>
                            <a:pt x="16" y="156"/>
                            <a:pt x="0" y="139"/>
                            <a:pt x="0" y="119"/>
                          </a:cubicBezTo>
                          <a:cubicBezTo>
                            <a:pt x="0" y="37"/>
                            <a:pt x="0" y="37"/>
                            <a:pt x="0" y="37"/>
                          </a:cubicBezTo>
                          <a:cubicBezTo>
                            <a:pt x="0" y="16"/>
                            <a:pt x="16" y="0"/>
                            <a:pt x="36" y="0"/>
                          </a:cubicBezTo>
                          <a:cubicBezTo>
                            <a:pt x="56" y="0"/>
                            <a:pt x="72" y="16"/>
                            <a:pt x="72" y="37"/>
                          </a:cubicBezTo>
                          <a:cubicBezTo>
                            <a:pt x="72" y="119"/>
                            <a:pt x="72" y="119"/>
                            <a:pt x="72" y="119"/>
                          </a:cubicBezTo>
                          <a:cubicBezTo>
                            <a:pt x="72" y="139"/>
                            <a:pt x="56" y="156"/>
                            <a:pt x="36" y="156"/>
                          </a:cubicBez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lvl="0" indent="0" defTabSz="1218987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IN" sz="2400" b="0" i="0" u="none" strike="noStrike" kern="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</a:endParaRPr>
                    </a:p>
                  </p:txBody>
                </p:sp>
                <p:sp>
                  <p:nvSpPr>
                    <p:cNvPr id="385" name="Freeform 64">
                      <a:extLst>
                        <a:ext uri="{FF2B5EF4-FFF2-40B4-BE49-F238E27FC236}">
                          <a16:creationId xmlns="" xmlns:a16="http://schemas.microsoft.com/office/drawing/2014/main" id="{E7EBC470-4EBC-4804-B132-14CF0255D161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7224713" y="3743326"/>
                      <a:ext cx="153988" cy="334963"/>
                    </a:xfrm>
                    <a:custGeom>
                      <a:avLst/>
                      <a:gdLst>
                        <a:gd name="T0" fmla="*/ 36 w 72"/>
                        <a:gd name="T1" fmla="*/ 156 h 156"/>
                        <a:gd name="T2" fmla="*/ 0 w 72"/>
                        <a:gd name="T3" fmla="*/ 119 h 156"/>
                        <a:gd name="T4" fmla="*/ 0 w 72"/>
                        <a:gd name="T5" fmla="*/ 37 h 156"/>
                        <a:gd name="T6" fmla="*/ 36 w 72"/>
                        <a:gd name="T7" fmla="*/ 0 h 156"/>
                        <a:gd name="T8" fmla="*/ 72 w 72"/>
                        <a:gd name="T9" fmla="*/ 37 h 156"/>
                        <a:gd name="T10" fmla="*/ 72 w 72"/>
                        <a:gd name="T11" fmla="*/ 119 h 156"/>
                        <a:gd name="T12" fmla="*/ 36 w 72"/>
                        <a:gd name="T13" fmla="*/ 156 h 156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</a:cxnLst>
                      <a:rect l="0" t="0" r="r" b="b"/>
                      <a:pathLst>
                        <a:path w="72" h="156">
                          <a:moveTo>
                            <a:pt x="36" y="156"/>
                          </a:moveTo>
                          <a:cubicBezTo>
                            <a:pt x="16" y="156"/>
                            <a:pt x="0" y="139"/>
                            <a:pt x="0" y="119"/>
                          </a:cubicBezTo>
                          <a:cubicBezTo>
                            <a:pt x="0" y="37"/>
                            <a:pt x="0" y="37"/>
                            <a:pt x="0" y="37"/>
                          </a:cubicBezTo>
                          <a:cubicBezTo>
                            <a:pt x="0" y="16"/>
                            <a:pt x="16" y="0"/>
                            <a:pt x="36" y="0"/>
                          </a:cubicBezTo>
                          <a:cubicBezTo>
                            <a:pt x="56" y="0"/>
                            <a:pt x="72" y="16"/>
                            <a:pt x="72" y="37"/>
                          </a:cubicBezTo>
                          <a:cubicBezTo>
                            <a:pt x="72" y="119"/>
                            <a:pt x="72" y="119"/>
                            <a:pt x="72" y="119"/>
                          </a:cubicBezTo>
                          <a:cubicBezTo>
                            <a:pt x="72" y="139"/>
                            <a:pt x="56" y="156"/>
                            <a:pt x="36" y="156"/>
                          </a:cubicBez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lvl="0" indent="0" defTabSz="1218987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IN" sz="2400" b="0" i="0" u="none" strike="noStrike" kern="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</a:endParaRPr>
                    </a:p>
                  </p:txBody>
                </p:sp>
                <p:sp>
                  <p:nvSpPr>
                    <p:cNvPr id="386" name="Freeform 65">
                      <a:extLst>
                        <a:ext uri="{FF2B5EF4-FFF2-40B4-BE49-F238E27FC236}">
                          <a16:creationId xmlns="" xmlns:a16="http://schemas.microsoft.com/office/drawing/2014/main" id="{9468FD93-A830-4C18-86B7-1CDDA4950ADC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6905626" y="5235576"/>
                      <a:ext cx="157163" cy="334963"/>
                    </a:xfrm>
                    <a:custGeom>
                      <a:avLst/>
                      <a:gdLst>
                        <a:gd name="T0" fmla="*/ 36 w 73"/>
                        <a:gd name="T1" fmla="*/ 156 h 156"/>
                        <a:gd name="T2" fmla="*/ 0 w 73"/>
                        <a:gd name="T3" fmla="*/ 119 h 156"/>
                        <a:gd name="T4" fmla="*/ 0 w 73"/>
                        <a:gd name="T5" fmla="*/ 37 h 156"/>
                        <a:gd name="T6" fmla="*/ 36 w 73"/>
                        <a:gd name="T7" fmla="*/ 0 h 156"/>
                        <a:gd name="T8" fmla="*/ 73 w 73"/>
                        <a:gd name="T9" fmla="*/ 37 h 156"/>
                        <a:gd name="T10" fmla="*/ 73 w 73"/>
                        <a:gd name="T11" fmla="*/ 119 h 156"/>
                        <a:gd name="T12" fmla="*/ 36 w 73"/>
                        <a:gd name="T13" fmla="*/ 156 h 156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</a:cxnLst>
                      <a:rect l="0" t="0" r="r" b="b"/>
                      <a:pathLst>
                        <a:path w="73" h="156">
                          <a:moveTo>
                            <a:pt x="36" y="156"/>
                          </a:moveTo>
                          <a:cubicBezTo>
                            <a:pt x="16" y="156"/>
                            <a:pt x="0" y="139"/>
                            <a:pt x="0" y="119"/>
                          </a:cubicBezTo>
                          <a:cubicBezTo>
                            <a:pt x="0" y="37"/>
                            <a:pt x="0" y="37"/>
                            <a:pt x="0" y="37"/>
                          </a:cubicBezTo>
                          <a:cubicBezTo>
                            <a:pt x="0" y="16"/>
                            <a:pt x="16" y="0"/>
                            <a:pt x="36" y="0"/>
                          </a:cubicBezTo>
                          <a:cubicBezTo>
                            <a:pt x="56" y="0"/>
                            <a:pt x="73" y="16"/>
                            <a:pt x="73" y="37"/>
                          </a:cubicBezTo>
                          <a:cubicBezTo>
                            <a:pt x="73" y="119"/>
                            <a:pt x="73" y="119"/>
                            <a:pt x="73" y="119"/>
                          </a:cubicBezTo>
                          <a:cubicBezTo>
                            <a:pt x="73" y="139"/>
                            <a:pt x="56" y="156"/>
                            <a:pt x="36" y="156"/>
                          </a:cubicBez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lvl="0" indent="0" defTabSz="1218987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IN" sz="2400" b="0" i="0" u="none" strike="noStrike" kern="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</a:endParaRPr>
                    </a:p>
                  </p:txBody>
                </p:sp>
                <p:sp>
                  <p:nvSpPr>
                    <p:cNvPr id="387" name="Freeform 66">
                      <a:extLst>
                        <a:ext uri="{FF2B5EF4-FFF2-40B4-BE49-F238E27FC236}">
                          <a16:creationId xmlns="" xmlns:a16="http://schemas.microsoft.com/office/drawing/2014/main" id="{9A8D9D0D-3F97-4B21-A116-CC3A5B02C73F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7542213" y="5235576"/>
                      <a:ext cx="155575" cy="334963"/>
                    </a:xfrm>
                    <a:custGeom>
                      <a:avLst/>
                      <a:gdLst>
                        <a:gd name="T0" fmla="*/ 36 w 72"/>
                        <a:gd name="T1" fmla="*/ 156 h 156"/>
                        <a:gd name="T2" fmla="*/ 0 w 72"/>
                        <a:gd name="T3" fmla="*/ 119 h 156"/>
                        <a:gd name="T4" fmla="*/ 0 w 72"/>
                        <a:gd name="T5" fmla="*/ 37 h 156"/>
                        <a:gd name="T6" fmla="*/ 36 w 72"/>
                        <a:gd name="T7" fmla="*/ 0 h 156"/>
                        <a:gd name="T8" fmla="*/ 72 w 72"/>
                        <a:gd name="T9" fmla="*/ 37 h 156"/>
                        <a:gd name="T10" fmla="*/ 72 w 72"/>
                        <a:gd name="T11" fmla="*/ 119 h 156"/>
                        <a:gd name="T12" fmla="*/ 36 w 72"/>
                        <a:gd name="T13" fmla="*/ 156 h 156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</a:cxnLst>
                      <a:rect l="0" t="0" r="r" b="b"/>
                      <a:pathLst>
                        <a:path w="72" h="156">
                          <a:moveTo>
                            <a:pt x="36" y="156"/>
                          </a:moveTo>
                          <a:cubicBezTo>
                            <a:pt x="16" y="156"/>
                            <a:pt x="0" y="139"/>
                            <a:pt x="0" y="119"/>
                          </a:cubicBezTo>
                          <a:cubicBezTo>
                            <a:pt x="0" y="37"/>
                            <a:pt x="0" y="37"/>
                            <a:pt x="0" y="37"/>
                          </a:cubicBezTo>
                          <a:cubicBezTo>
                            <a:pt x="0" y="16"/>
                            <a:pt x="16" y="0"/>
                            <a:pt x="36" y="0"/>
                          </a:cubicBezTo>
                          <a:cubicBezTo>
                            <a:pt x="56" y="0"/>
                            <a:pt x="72" y="16"/>
                            <a:pt x="72" y="37"/>
                          </a:cubicBezTo>
                          <a:cubicBezTo>
                            <a:pt x="72" y="119"/>
                            <a:pt x="72" y="119"/>
                            <a:pt x="72" y="119"/>
                          </a:cubicBezTo>
                          <a:cubicBezTo>
                            <a:pt x="72" y="139"/>
                            <a:pt x="56" y="156"/>
                            <a:pt x="36" y="156"/>
                          </a:cubicBez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lvl="0" indent="0" defTabSz="1218987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IN" sz="2400" b="0" i="0" u="none" strike="noStrike" kern="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</a:endParaRPr>
                    </a:p>
                  </p:txBody>
                </p:sp>
                <p:sp>
                  <p:nvSpPr>
                    <p:cNvPr id="388" name="Freeform 67">
                      <a:extLst>
                        <a:ext uri="{FF2B5EF4-FFF2-40B4-BE49-F238E27FC236}">
                          <a16:creationId xmlns="" xmlns:a16="http://schemas.microsoft.com/office/drawing/2014/main" id="{4B681FFF-4E25-4310-99C0-E7C5DC104E3F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7224713" y="5235576"/>
                      <a:ext cx="153988" cy="334963"/>
                    </a:xfrm>
                    <a:custGeom>
                      <a:avLst/>
                      <a:gdLst>
                        <a:gd name="T0" fmla="*/ 36 w 72"/>
                        <a:gd name="T1" fmla="*/ 156 h 156"/>
                        <a:gd name="T2" fmla="*/ 0 w 72"/>
                        <a:gd name="T3" fmla="*/ 119 h 156"/>
                        <a:gd name="T4" fmla="*/ 0 w 72"/>
                        <a:gd name="T5" fmla="*/ 37 h 156"/>
                        <a:gd name="T6" fmla="*/ 36 w 72"/>
                        <a:gd name="T7" fmla="*/ 0 h 156"/>
                        <a:gd name="T8" fmla="*/ 72 w 72"/>
                        <a:gd name="T9" fmla="*/ 37 h 156"/>
                        <a:gd name="T10" fmla="*/ 72 w 72"/>
                        <a:gd name="T11" fmla="*/ 119 h 156"/>
                        <a:gd name="T12" fmla="*/ 36 w 72"/>
                        <a:gd name="T13" fmla="*/ 156 h 156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</a:cxnLst>
                      <a:rect l="0" t="0" r="r" b="b"/>
                      <a:pathLst>
                        <a:path w="72" h="156">
                          <a:moveTo>
                            <a:pt x="36" y="156"/>
                          </a:moveTo>
                          <a:cubicBezTo>
                            <a:pt x="16" y="156"/>
                            <a:pt x="0" y="139"/>
                            <a:pt x="0" y="119"/>
                          </a:cubicBezTo>
                          <a:cubicBezTo>
                            <a:pt x="0" y="37"/>
                            <a:pt x="0" y="37"/>
                            <a:pt x="0" y="37"/>
                          </a:cubicBezTo>
                          <a:cubicBezTo>
                            <a:pt x="0" y="16"/>
                            <a:pt x="16" y="0"/>
                            <a:pt x="36" y="0"/>
                          </a:cubicBezTo>
                          <a:cubicBezTo>
                            <a:pt x="56" y="0"/>
                            <a:pt x="72" y="16"/>
                            <a:pt x="72" y="37"/>
                          </a:cubicBezTo>
                          <a:cubicBezTo>
                            <a:pt x="72" y="119"/>
                            <a:pt x="72" y="119"/>
                            <a:pt x="72" y="119"/>
                          </a:cubicBezTo>
                          <a:cubicBezTo>
                            <a:pt x="72" y="139"/>
                            <a:pt x="56" y="156"/>
                            <a:pt x="36" y="156"/>
                          </a:cubicBez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lvl="0" indent="0" defTabSz="1218987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IN" sz="2400" b="0" i="0" u="none" strike="noStrike" kern="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</a:endParaRPr>
                    </a:p>
                  </p:txBody>
                </p:sp>
                <p:sp>
                  <p:nvSpPr>
                    <p:cNvPr id="389" name="Freeform 68">
                      <a:extLst>
                        <a:ext uri="{FF2B5EF4-FFF2-40B4-BE49-F238E27FC236}">
                          <a16:creationId xmlns="" xmlns:a16="http://schemas.microsoft.com/office/drawing/2014/main" id="{9E40129E-DAC6-4A74-A348-C813A3E52E31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6905626" y="4737101"/>
                      <a:ext cx="157163" cy="334963"/>
                    </a:xfrm>
                    <a:custGeom>
                      <a:avLst/>
                      <a:gdLst>
                        <a:gd name="T0" fmla="*/ 36 w 73"/>
                        <a:gd name="T1" fmla="*/ 156 h 156"/>
                        <a:gd name="T2" fmla="*/ 0 w 73"/>
                        <a:gd name="T3" fmla="*/ 120 h 156"/>
                        <a:gd name="T4" fmla="*/ 0 w 73"/>
                        <a:gd name="T5" fmla="*/ 37 h 156"/>
                        <a:gd name="T6" fmla="*/ 36 w 73"/>
                        <a:gd name="T7" fmla="*/ 0 h 156"/>
                        <a:gd name="T8" fmla="*/ 73 w 73"/>
                        <a:gd name="T9" fmla="*/ 37 h 156"/>
                        <a:gd name="T10" fmla="*/ 73 w 73"/>
                        <a:gd name="T11" fmla="*/ 120 h 156"/>
                        <a:gd name="T12" fmla="*/ 36 w 73"/>
                        <a:gd name="T13" fmla="*/ 156 h 156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</a:cxnLst>
                      <a:rect l="0" t="0" r="r" b="b"/>
                      <a:pathLst>
                        <a:path w="73" h="156">
                          <a:moveTo>
                            <a:pt x="36" y="156"/>
                          </a:moveTo>
                          <a:cubicBezTo>
                            <a:pt x="16" y="156"/>
                            <a:pt x="0" y="140"/>
                            <a:pt x="0" y="120"/>
                          </a:cubicBezTo>
                          <a:cubicBezTo>
                            <a:pt x="0" y="37"/>
                            <a:pt x="0" y="37"/>
                            <a:pt x="0" y="37"/>
                          </a:cubicBezTo>
                          <a:cubicBezTo>
                            <a:pt x="0" y="17"/>
                            <a:pt x="16" y="0"/>
                            <a:pt x="36" y="0"/>
                          </a:cubicBezTo>
                          <a:cubicBezTo>
                            <a:pt x="56" y="0"/>
                            <a:pt x="73" y="17"/>
                            <a:pt x="73" y="37"/>
                          </a:cubicBezTo>
                          <a:cubicBezTo>
                            <a:pt x="73" y="120"/>
                            <a:pt x="73" y="120"/>
                            <a:pt x="73" y="120"/>
                          </a:cubicBezTo>
                          <a:cubicBezTo>
                            <a:pt x="73" y="140"/>
                            <a:pt x="56" y="156"/>
                            <a:pt x="36" y="156"/>
                          </a:cubicBez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lvl="0" indent="0" defTabSz="1218987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IN" sz="2400" b="0" i="0" u="none" strike="noStrike" kern="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</a:endParaRPr>
                    </a:p>
                  </p:txBody>
                </p:sp>
                <p:sp>
                  <p:nvSpPr>
                    <p:cNvPr id="390" name="Freeform 69">
                      <a:extLst>
                        <a:ext uri="{FF2B5EF4-FFF2-40B4-BE49-F238E27FC236}">
                          <a16:creationId xmlns="" xmlns:a16="http://schemas.microsoft.com/office/drawing/2014/main" id="{060537A1-8C8C-40FE-8CD8-6B5D3E1E0AFE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7542213" y="4737101"/>
                      <a:ext cx="155575" cy="334963"/>
                    </a:xfrm>
                    <a:custGeom>
                      <a:avLst/>
                      <a:gdLst>
                        <a:gd name="T0" fmla="*/ 36 w 72"/>
                        <a:gd name="T1" fmla="*/ 156 h 156"/>
                        <a:gd name="T2" fmla="*/ 0 w 72"/>
                        <a:gd name="T3" fmla="*/ 120 h 156"/>
                        <a:gd name="T4" fmla="*/ 0 w 72"/>
                        <a:gd name="T5" fmla="*/ 37 h 156"/>
                        <a:gd name="T6" fmla="*/ 36 w 72"/>
                        <a:gd name="T7" fmla="*/ 0 h 156"/>
                        <a:gd name="T8" fmla="*/ 72 w 72"/>
                        <a:gd name="T9" fmla="*/ 37 h 156"/>
                        <a:gd name="T10" fmla="*/ 72 w 72"/>
                        <a:gd name="T11" fmla="*/ 120 h 156"/>
                        <a:gd name="T12" fmla="*/ 36 w 72"/>
                        <a:gd name="T13" fmla="*/ 156 h 156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</a:cxnLst>
                      <a:rect l="0" t="0" r="r" b="b"/>
                      <a:pathLst>
                        <a:path w="72" h="156">
                          <a:moveTo>
                            <a:pt x="36" y="156"/>
                          </a:moveTo>
                          <a:cubicBezTo>
                            <a:pt x="16" y="156"/>
                            <a:pt x="0" y="140"/>
                            <a:pt x="0" y="120"/>
                          </a:cubicBezTo>
                          <a:cubicBezTo>
                            <a:pt x="0" y="37"/>
                            <a:pt x="0" y="37"/>
                            <a:pt x="0" y="37"/>
                          </a:cubicBezTo>
                          <a:cubicBezTo>
                            <a:pt x="0" y="17"/>
                            <a:pt x="16" y="0"/>
                            <a:pt x="36" y="0"/>
                          </a:cubicBezTo>
                          <a:cubicBezTo>
                            <a:pt x="56" y="0"/>
                            <a:pt x="72" y="17"/>
                            <a:pt x="72" y="37"/>
                          </a:cubicBezTo>
                          <a:cubicBezTo>
                            <a:pt x="72" y="120"/>
                            <a:pt x="72" y="120"/>
                            <a:pt x="72" y="120"/>
                          </a:cubicBezTo>
                          <a:cubicBezTo>
                            <a:pt x="72" y="140"/>
                            <a:pt x="56" y="156"/>
                            <a:pt x="36" y="156"/>
                          </a:cubicBez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lvl="0" indent="0" defTabSz="1218987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IN" sz="2400" b="0" i="0" u="none" strike="noStrike" kern="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</a:endParaRPr>
                    </a:p>
                  </p:txBody>
                </p:sp>
                <p:sp>
                  <p:nvSpPr>
                    <p:cNvPr id="391" name="Freeform 70">
                      <a:extLst>
                        <a:ext uri="{FF2B5EF4-FFF2-40B4-BE49-F238E27FC236}">
                          <a16:creationId xmlns="" xmlns:a16="http://schemas.microsoft.com/office/drawing/2014/main" id="{7EEC9D3A-EF9A-4BDA-8347-DD9F541418EC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7224713" y="4737101"/>
                      <a:ext cx="153988" cy="334963"/>
                    </a:xfrm>
                    <a:custGeom>
                      <a:avLst/>
                      <a:gdLst>
                        <a:gd name="T0" fmla="*/ 36 w 72"/>
                        <a:gd name="T1" fmla="*/ 156 h 156"/>
                        <a:gd name="T2" fmla="*/ 0 w 72"/>
                        <a:gd name="T3" fmla="*/ 120 h 156"/>
                        <a:gd name="T4" fmla="*/ 0 w 72"/>
                        <a:gd name="T5" fmla="*/ 37 h 156"/>
                        <a:gd name="T6" fmla="*/ 36 w 72"/>
                        <a:gd name="T7" fmla="*/ 0 h 156"/>
                        <a:gd name="T8" fmla="*/ 72 w 72"/>
                        <a:gd name="T9" fmla="*/ 37 h 156"/>
                        <a:gd name="T10" fmla="*/ 72 w 72"/>
                        <a:gd name="T11" fmla="*/ 120 h 156"/>
                        <a:gd name="T12" fmla="*/ 36 w 72"/>
                        <a:gd name="T13" fmla="*/ 156 h 156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</a:cxnLst>
                      <a:rect l="0" t="0" r="r" b="b"/>
                      <a:pathLst>
                        <a:path w="72" h="156">
                          <a:moveTo>
                            <a:pt x="36" y="156"/>
                          </a:moveTo>
                          <a:cubicBezTo>
                            <a:pt x="16" y="156"/>
                            <a:pt x="0" y="140"/>
                            <a:pt x="0" y="120"/>
                          </a:cubicBezTo>
                          <a:cubicBezTo>
                            <a:pt x="0" y="37"/>
                            <a:pt x="0" y="37"/>
                            <a:pt x="0" y="37"/>
                          </a:cubicBezTo>
                          <a:cubicBezTo>
                            <a:pt x="0" y="17"/>
                            <a:pt x="16" y="0"/>
                            <a:pt x="36" y="0"/>
                          </a:cubicBezTo>
                          <a:cubicBezTo>
                            <a:pt x="56" y="0"/>
                            <a:pt x="72" y="17"/>
                            <a:pt x="72" y="37"/>
                          </a:cubicBezTo>
                          <a:cubicBezTo>
                            <a:pt x="72" y="120"/>
                            <a:pt x="72" y="120"/>
                            <a:pt x="72" y="120"/>
                          </a:cubicBezTo>
                          <a:cubicBezTo>
                            <a:pt x="72" y="140"/>
                            <a:pt x="56" y="156"/>
                            <a:pt x="36" y="156"/>
                          </a:cubicBezTo>
                          <a:close/>
                        </a:path>
                      </a:pathLst>
                    </a:custGeom>
                    <a:grpFill/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lvl="0" indent="0" defTabSz="1218987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IN" sz="2400" b="0" i="0" u="none" strike="noStrike" kern="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</a:endParaRPr>
                    </a:p>
                  </p:txBody>
                </p:sp>
              </p:grpSp>
            </p:grpSp>
            <p:grpSp>
              <p:nvGrpSpPr>
                <p:cNvPr id="368" name="Group 176">
                  <a:extLst>
                    <a:ext uri="{FF2B5EF4-FFF2-40B4-BE49-F238E27FC236}">
                      <a16:creationId xmlns="" xmlns:a16="http://schemas.microsoft.com/office/drawing/2014/main" id="{50E4D024-6C74-4DF9-8009-CFDA3528271E}"/>
                    </a:ext>
                  </a:extLst>
                </p:cNvPr>
                <p:cNvGrpSpPr/>
                <p:nvPr/>
              </p:nvGrpSpPr>
              <p:grpSpPr>
                <a:xfrm>
                  <a:off x="4033457" y="2815322"/>
                  <a:ext cx="981777" cy="1372028"/>
                  <a:chOff x="8328026" y="3840163"/>
                  <a:chExt cx="1393825" cy="1947863"/>
                </a:xfrm>
                <a:solidFill>
                  <a:sysClr val="window" lastClr="FFFFFF">
                    <a:lumMod val="50000"/>
                  </a:sysClr>
                </a:solidFill>
              </p:grpSpPr>
              <p:sp>
                <p:nvSpPr>
                  <p:cNvPr id="369" name="Rectangle 41">
                    <a:extLst>
                      <a:ext uri="{FF2B5EF4-FFF2-40B4-BE49-F238E27FC236}">
                        <a16:creationId xmlns="" xmlns:a16="http://schemas.microsoft.com/office/drawing/2014/main" id="{9DFD3419-E8BB-4050-A4B2-0E82F0BB559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8328026" y="3840163"/>
                    <a:ext cx="1393825" cy="1947863"/>
                  </a:xfrm>
                  <a:prstGeom prst="rect">
                    <a:avLst/>
                  </a:prstGeom>
                  <a:solidFill>
                    <a:sysClr val="window" lastClr="FFFFFF">
                      <a:lumMod val="65000"/>
                    </a:sysClr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lvl="0" indent="0" defTabSz="1218987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IN" sz="2400" b="0" i="0" u="none" strike="noStrike" kern="0" cap="none" spc="0" normalizeH="0" baseline="0" noProof="0" smtClean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/>
                    </a:endParaRPr>
                  </a:p>
                </p:txBody>
              </p:sp>
              <p:grpSp>
                <p:nvGrpSpPr>
                  <p:cNvPr id="370" name="Group 178">
                    <a:extLst>
                      <a:ext uri="{FF2B5EF4-FFF2-40B4-BE49-F238E27FC236}">
                        <a16:creationId xmlns="" xmlns:a16="http://schemas.microsoft.com/office/drawing/2014/main" id="{A6B11728-E8A2-43DC-837E-44627B02E2D2}"/>
                      </a:ext>
                    </a:extLst>
                  </p:cNvPr>
                  <p:cNvGrpSpPr/>
                  <p:nvPr/>
                </p:nvGrpSpPr>
                <p:grpSpPr>
                  <a:xfrm>
                    <a:off x="8472488" y="4346576"/>
                    <a:ext cx="1104900" cy="1241425"/>
                    <a:chOff x="8472488" y="4346576"/>
                    <a:chExt cx="1104900" cy="1241425"/>
                  </a:xfrm>
                  <a:grpFill/>
                </p:grpSpPr>
                <p:sp>
                  <p:nvSpPr>
                    <p:cNvPr id="371" name="Rectangle 71">
                      <a:extLst>
                        <a:ext uri="{FF2B5EF4-FFF2-40B4-BE49-F238E27FC236}">
                          <a16:creationId xmlns="" xmlns:a16="http://schemas.microsoft.com/office/drawing/2014/main" id="{99B3E48D-F439-4FC3-8874-456CC9A3527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8472488" y="5430838"/>
                      <a:ext cx="1104900" cy="157163"/>
                    </a:xfrm>
                    <a:prstGeom prst="rect">
                      <a:avLst/>
                    </a:prstGeom>
                    <a:grpFill/>
                    <a:ln>
                      <a:noFill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lvl="0" indent="0" defTabSz="1218987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IN" sz="2400" b="0" i="0" u="none" strike="noStrike" kern="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</a:endParaRPr>
                    </a:p>
                  </p:txBody>
                </p:sp>
                <p:sp>
                  <p:nvSpPr>
                    <p:cNvPr id="372" name="Rectangle 72">
                      <a:extLst>
                        <a:ext uri="{FF2B5EF4-FFF2-40B4-BE49-F238E27FC236}">
                          <a16:creationId xmlns="" xmlns:a16="http://schemas.microsoft.com/office/drawing/2014/main" id="{ED656363-BAF0-4D3B-ABB7-47A1C29CC55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8472488" y="5068888"/>
                      <a:ext cx="1104900" cy="155575"/>
                    </a:xfrm>
                    <a:prstGeom prst="rect">
                      <a:avLst/>
                    </a:prstGeom>
                    <a:grpFill/>
                    <a:ln>
                      <a:noFill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lvl="0" indent="0" defTabSz="1218987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IN" sz="2400" b="0" i="0" u="none" strike="noStrike" kern="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</a:endParaRPr>
                    </a:p>
                  </p:txBody>
                </p:sp>
                <p:sp>
                  <p:nvSpPr>
                    <p:cNvPr id="373" name="Rectangle 73">
                      <a:extLst>
                        <a:ext uri="{FF2B5EF4-FFF2-40B4-BE49-F238E27FC236}">
                          <a16:creationId xmlns="" xmlns:a16="http://schemas.microsoft.com/office/drawing/2014/main" id="{222A82B3-AA74-45D4-B56F-97AE1AB4AFE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8472488" y="4706938"/>
                      <a:ext cx="1104900" cy="157163"/>
                    </a:xfrm>
                    <a:prstGeom prst="rect">
                      <a:avLst/>
                    </a:prstGeom>
                    <a:grpFill/>
                    <a:ln>
                      <a:noFill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lvl="0" indent="0" defTabSz="1218987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IN" sz="2400" b="0" i="0" u="none" strike="noStrike" kern="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</a:endParaRPr>
                    </a:p>
                  </p:txBody>
                </p:sp>
                <p:sp>
                  <p:nvSpPr>
                    <p:cNvPr id="374" name="Rectangle 74">
                      <a:extLst>
                        <a:ext uri="{FF2B5EF4-FFF2-40B4-BE49-F238E27FC236}">
                          <a16:creationId xmlns="" xmlns:a16="http://schemas.microsoft.com/office/drawing/2014/main" id="{C1ACFAEF-63CC-42DF-A375-EDD38CA5EB9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8472488" y="4346576"/>
                      <a:ext cx="1104900" cy="157163"/>
                    </a:xfrm>
                    <a:prstGeom prst="rect">
                      <a:avLst/>
                    </a:prstGeom>
                    <a:grpFill/>
                    <a:ln>
                      <a:noFill/>
                    </a:ln>
                  </p:spPr>
                  <p:txBody>
                    <a:bodyPr vert="horz" wrap="square" lIns="91440" tIns="45720" rIns="91440" bIns="45720" numCol="1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lvl="0" indent="0" defTabSz="1218987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IN" sz="2400" b="0" i="0" u="none" strike="noStrike" kern="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</a:endParaRPr>
                    </a:p>
                  </p:txBody>
                </p:sp>
              </p:grpSp>
            </p:grpSp>
          </p:grpSp>
        </p:grpSp>
        <p:grpSp>
          <p:nvGrpSpPr>
            <p:cNvPr id="330" name="Group 85">
              <a:extLst>
                <a:ext uri="{FF2B5EF4-FFF2-40B4-BE49-F238E27FC236}">
                  <a16:creationId xmlns="" xmlns:a16="http://schemas.microsoft.com/office/drawing/2014/main" id="{690AD03A-1767-4966-BBE0-CB25CDD03C2B}"/>
                </a:ext>
              </a:extLst>
            </p:cNvPr>
            <p:cNvGrpSpPr/>
            <p:nvPr/>
          </p:nvGrpSpPr>
          <p:grpSpPr>
            <a:xfrm>
              <a:off x="1995998" y="4061491"/>
              <a:ext cx="5001710" cy="788724"/>
              <a:chOff x="2465179" y="5246915"/>
              <a:chExt cx="7440571" cy="1173310"/>
            </a:xfrm>
          </p:grpSpPr>
          <p:sp>
            <p:nvSpPr>
              <p:cNvPr id="357" name="Freeform: Shape 82">
                <a:extLst>
                  <a:ext uri="{FF2B5EF4-FFF2-40B4-BE49-F238E27FC236}">
                    <a16:creationId xmlns="" xmlns:a16="http://schemas.microsoft.com/office/drawing/2014/main" id="{5D7E1C7A-8A18-464F-A5D1-1E94F72A9082}"/>
                  </a:ext>
                </a:extLst>
              </p:cNvPr>
              <p:cNvSpPr/>
              <p:nvPr/>
            </p:nvSpPr>
            <p:spPr>
              <a:xfrm>
                <a:off x="2465179" y="5246915"/>
                <a:ext cx="3782971" cy="1020906"/>
              </a:xfrm>
              <a:custGeom>
                <a:avLst/>
                <a:gdLst>
                  <a:gd name="connsiteX0" fmla="*/ 1383305 w 3341916"/>
                  <a:gd name="connsiteY0" fmla="*/ 0 h 901879"/>
                  <a:gd name="connsiteX1" fmla="*/ 1733611 w 3341916"/>
                  <a:gd name="connsiteY1" fmla="*/ 232198 h 901879"/>
                  <a:gd name="connsiteX2" fmla="*/ 1741220 w 3341916"/>
                  <a:gd name="connsiteY2" fmla="*/ 269890 h 901879"/>
                  <a:gd name="connsiteX3" fmla="*/ 1764002 w 3341916"/>
                  <a:gd name="connsiteY3" fmla="*/ 257524 h 901879"/>
                  <a:gd name="connsiteX4" fmla="*/ 1861458 w 3341916"/>
                  <a:gd name="connsiteY4" fmla="*/ 237849 h 901879"/>
                  <a:gd name="connsiteX5" fmla="*/ 1958914 w 3341916"/>
                  <a:gd name="connsiteY5" fmla="*/ 257524 h 901879"/>
                  <a:gd name="connsiteX6" fmla="*/ 1992176 w 3341916"/>
                  <a:gd name="connsiteY6" fmla="*/ 275578 h 901879"/>
                  <a:gd name="connsiteX7" fmla="*/ 2028876 w 3341916"/>
                  <a:gd name="connsiteY7" fmla="*/ 231096 h 901879"/>
                  <a:gd name="connsiteX8" fmla="*/ 2297705 w 3341916"/>
                  <a:gd name="connsiteY8" fmla="*/ 119744 h 901879"/>
                  <a:gd name="connsiteX9" fmla="*/ 2612958 w 3341916"/>
                  <a:gd name="connsiteY9" fmla="*/ 287363 h 901879"/>
                  <a:gd name="connsiteX10" fmla="*/ 2644812 w 3341916"/>
                  <a:gd name="connsiteY10" fmla="*/ 346048 h 901879"/>
                  <a:gd name="connsiteX11" fmla="*/ 2667516 w 3341916"/>
                  <a:gd name="connsiteY11" fmla="*/ 333725 h 901879"/>
                  <a:gd name="connsiteX12" fmla="*/ 2764972 w 3341916"/>
                  <a:gd name="connsiteY12" fmla="*/ 314049 h 901879"/>
                  <a:gd name="connsiteX13" fmla="*/ 2942012 w 3341916"/>
                  <a:gd name="connsiteY13" fmla="*/ 387381 h 901879"/>
                  <a:gd name="connsiteX14" fmla="*/ 2972464 w 3341916"/>
                  <a:gd name="connsiteY14" fmla="*/ 432548 h 901879"/>
                  <a:gd name="connsiteX15" fmla="*/ 2994088 w 3341916"/>
                  <a:gd name="connsiteY15" fmla="*/ 420811 h 901879"/>
                  <a:gd name="connsiteX16" fmla="*/ 3091544 w 3341916"/>
                  <a:gd name="connsiteY16" fmla="*/ 401135 h 901879"/>
                  <a:gd name="connsiteX17" fmla="*/ 3341916 w 3341916"/>
                  <a:gd name="connsiteY17" fmla="*/ 651507 h 901879"/>
                  <a:gd name="connsiteX18" fmla="*/ 3091544 w 3341916"/>
                  <a:gd name="connsiteY18" fmla="*/ 901879 h 901879"/>
                  <a:gd name="connsiteX19" fmla="*/ 2914504 w 3341916"/>
                  <a:gd name="connsiteY19" fmla="*/ 828547 h 901879"/>
                  <a:gd name="connsiteX20" fmla="*/ 2884052 w 3341916"/>
                  <a:gd name="connsiteY20" fmla="*/ 783381 h 901879"/>
                  <a:gd name="connsiteX21" fmla="*/ 2862428 w 3341916"/>
                  <a:gd name="connsiteY21" fmla="*/ 795118 h 901879"/>
                  <a:gd name="connsiteX22" fmla="*/ 2764972 w 3341916"/>
                  <a:gd name="connsiteY22" fmla="*/ 814793 h 901879"/>
                  <a:gd name="connsiteX23" fmla="*/ 2624987 w 3341916"/>
                  <a:gd name="connsiteY23" fmla="*/ 772034 h 901879"/>
                  <a:gd name="connsiteX24" fmla="*/ 2588600 w 3341916"/>
                  <a:gd name="connsiteY24" fmla="*/ 742012 h 901879"/>
                  <a:gd name="connsiteX25" fmla="*/ 2566535 w 3341916"/>
                  <a:gd name="connsiteY25" fmla="*/ 768756 h 901879"/>
                  <a:gd name="connsiteX26" fmla="*/ 2297705 w 3341916"/>
                  <a:gd name="connsiteY26" fmla="*/ 880108 h 901879"/>
                  <a:gd name="connsiteX27" fmla="*/ 1982452 w 3341916"/>
                  <a:gd name="connsiteY27" fmla="*/ 712490 h 901879"/>
                  <a:gd name="connsiteX28" fmla="*/ 1979791 w 3341916"/>
                  <a:gd name="connsiteY28" fmla="*/ 707586 h 901879"/>
                  <a:gd name="connsiteX29" fmla="*/ 1958914 w 3341916"/>
                  <a:gd name="connsiteY29" fmla="*/ 718918 h 901879"/>
                  <a:gd name="connsiteX30" fmla="*/ 1861458 w 3341916"/>
                  <a:gd name="connsiteY30" fmla="*/ 738593 h 901879"/>
                  <a:gd name="connsiteX31" fmla="*/ 1684418 w 3341916"/>
                  <a:gd name="connsiteY31" fmla="*/ 665261 h 901879"/>
                  <a:gd name="connsiteX32" fmla="*/ 1663872 w 3341916"/>
                  <a:gd name="connsiteY32" fmla="*/ 634786 h 901879"/>
                  <a:gd name="connsiteX33" fmla="*/ 1652135 w 3341916"/>
                  <a:gd name="connsiteY33" fmla="*/ 649012 h 901879"/>
                  <a:gd name="connsiteX34" fmla="*/ 1383305 w 3341916"/>
                  <a:gd name="connsiteY34" fmla="*/ 760364 h 901879"/>
                  <a:gd name="connsiteX35" fmla="*/ 1114476 w 3341916"/>
                  <a:gd name="connsiteY35" fmla="*/ 649012 h 901879"/>
                  <a:gd name="connsiteX36" fmla="*/ 1086646 w 3341916"/>
                  <a:gd name="connsiteY36" fmla="*/ 615281 h 901879"/>
                  <a:gd name="connsiteX37" fmla="*/ 1055400 w 3341916"/>
                  <a:gd name="connsiteY37" fmla="*/ 632241 h 901879"/>
                  <a:gd name="connsiteX38" fmla="*/ 957944 w 3341916"/>
                  <a:gd name="connsiteY38" fmla="*/ 651916 h 901879"/>
                  <a:gd name="connsiteX39" fmla="*/ 817959 w 3341916"/>
                  <a:gd name="connsiteY39" fmla="*/ 609157 h 901879"/>
                  <a:gd name="connsiteX40" fmla="*/ 815146 w 3341916"/>
                  <a:gd name="connsiteY40" fmla="*/ 606836 h 901879"/>
                  <a:gd name="connsiteX41" fmla="*/ 775755 w 3341916"/>
                  <a:gd name="connsiteY41" fmla="*/ 665261 h 901879"/>
                  <a:gd name="connsiteX42" fmla="*/ 598715 w 3341916"/>
                  <a:gd name="connsiteY42" fmla="*/ 738593 h 901879"/>
                  <a:gd name="connsiteX43" fmla="*/ 458730 w 3341916"/>
                  <a:gd name="connsiteY43" fmla="*/ 695834 h 901879"/>
                  <a:gd name="connsiteX44" fmla="*/ 434793 w 3341916"/>
                  <a:gd name="connsiteY44" fmla="*/ 676084 h 901879"/>
                  <a:gd name="connsiteX45" fmla="*/ 427412 w 3341916"/>
                  <a:gd name="connsiteY45" fmla="*/ 687032 h 901879"/>
                  <a:gd name="connsiteX46" fmla="*/ 250372 w 3341916"/>
                  <a:gd name="connsiteY46" fmla="*/ 760364 h 901879"/>
                  <a:gd name="connsiteX47" fmla="*/ 0 w 3341916"/>
                  <a:gd name="connsiteY47" fmla="*/ 509992 h 901879"/>
                  <a:gd name="connsiteX48" fmla="*/ 250372 w 3341916"/>
                  <a:gd name="connsiteY48" fmla="*/ 259620 h 901879"/>
                  <a:gd name="connsiteX49" fmla="*/ 390358 w 3341916"/>
                  <a:gd name="connsiteY49" fmla="*/ 302380 h 901879"/>
                  <a:gd name="connsiteX50" fmla="*/ 414294 w 3341916"/>
                  <a:gd name="connsiteY50" fmla="*/ 322129 h 901879"/>
                  <a:gd name="connsiteX51" fmla="*/ 421675 w 3341916"/>
                  <a:gd name="connsiteY51" fmla="*/ 311181 h 901879"/>
                  <a:gd name="connsiteX52" fmla="*/ 598715 w 3341916"/>
                  <a:gd name="connsiteY52" fmla="*/ 237849 h 901879"/>
                  <a:gd name="connsiteX53" fmla="*/ 738701 w 3341916"/>
                  <a:gd name="connsiteY53" fmla="*/ 280609 h 901879"/>
                  <a:gd name="connsiteX54" fmla="*/ 741513 w 3341916"/>
                  <a:gd name="connsiteY54" fmla="*/ 282929 h 901879"/>
                  <a:gd name="connsiteX55" fmla="*/ 780904 w 3341916"/>
                  <a:gd name="connsiteY55" fmla="*/ 224504 h 901879"/>
                  <a:gd name="connsiteX56" fmla="*/ 957944 w 3341916"/>
                  <a:gd name="connsiteY56" fmla="*/ 151172 h 901879"/>
                  <a:gd name="connsiteX57" fmla="*/ 1055400 w 3341916"/>
                  <a:gd name="connsiteY57" fmla="*/ 170847 h 901879"/>
                  <a:gd name="connsiteX58" fmla="*/ 1063819 w 3341916"/>
                  <a:gd name="connsiteY58" fmla="*/ 175417 h 901879"/>
                  <a:gd name="connsiteX59" fmla="*/ 1068052 w 3341916"/>
                  <a:gd name="connsiteY59" fmla="*/ 167618 h 901879"/>
                  <a:gd name="connsiteX60" fmla="*/ 1383305 w 3341916"/>
                  <a:gd name="connsiteY60" fmla="*/ 0 h 9018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</a:cxnLst>
                <a:rect l="l" t="t" r="r" b="b"/>
                <a:pathLst>
                  <a:path w="3341916" h="901879">
                    <a:moveTo>
                      <a:pt x="1383305" y="0"/>
                    </a:moveTo>
                    <a:cubicBezTo>
                      <a:pt x="1540782" y="0"/>
                      <a:pt x="1675896" y="95745"/>
                      <a:pt x="1733611" y="232198"/>
                    </a:cubicBezTo>
                    <a:lnTo>
                      <a:pt x="1741220" y="269890"/>
                    </a:lnTo>
                    <a:lnTo>
                      <a:pt x="1764002" y="257524"/>
                    </a:lnTo>
                    <a:cubicBezTo>
                      <a:pt x="1793956" y="244855"/>
                      <a:pt x="1826889" y="237849"/>
                      <a:pt x="1861458" y="237849"/>
                    </a:cubicBezTo>
                    <a:cubicBezTo>
                      <a:pt x="1896027" y="237849"/>
                      <a:pt x="1928960" y="244855"/>
                      <a:pt x="1958914" y="257524"/>
                    </a:cubicBezTo>
                    <a:lnTo>
                      <a:pt x="1992176" y="275578"/>
                    </a:lnTo>
                    <a:lnTo>
                      <a:pt x="2028876" y="231096"/>
                    </a:lnTo>
                    <a:cubicBezTo>
                      <a:pt x="2097675" y="162297"/>
                      <a:pt x="2192721" y="119744"/>
                      <a:pt x="2297705" y="119744"/>
                    </a:cubicBezTo>
                    <a:cubicBezTo>
                      <a:pt x="2428936" y="119744"/>
                      <a:pt x="2544637" y="186233"/>
                      <a:pt x="2612958" y="287363"/>
                    </a:cubicBezTo>
                    <a:lnTo>
                      <a:pt x="2644812" y="346048"/>
                    </a:lnTo>
                    <a:lnTo>
                      <a:pt x="2667516" y="333725"/>
                    </a:lnTo>
                    <a:cubicBezTo>
                      <a:pt x="2697470" y="321055"/>
                      <a:pt x="2730403" y="314049"/>
                      <a:pt x="2764972" y="314049"/>
                    </a:cubicBezTo>
                    <a:cubicBezTo>
                      <a:pt x="2834111" y="314049"/>
                      <a:pt x="2896704" y="342073"/>
                      <a:pt x="2942012" y="387381"/>
                    </a:cubicBezTo>
                    <a:lnTo>
                      <a:pt x="2972464" y="432548"/>
                    </a:lnTo>
                    <a:lnTo>
                      <a:pt x="2994088" y="420811"/>
                    </a:lnTo>
                    <a:cubicBezTo>
                      <a:pt x="3024042" y="408141"/>
                      <a:pt x="3056975" y="401135"/>
                      <a:pt x="3091544" y="401135"/>
                    </a:cubicBezTo>
                    <a:cubicBezTo>
                      <a:pt x="3229821" y="401135"/>
                      <a:pt x="3341916" y="513230"/>
                      <a:pt x="3341916" y="651507"/>
                    </a:cubicBezTo>
                    <a:cubicBezTo>
                      <a:pt x="3341916" y="789784"/>
                      <a:pt x="3229821" y="901879"/>
                      <a:pt x="3091544" y="901879"/>
                    </a:cubicBezTo>
                    <a:cubicBezTo>
                      <a:pt x="3022406" y="901879"/>
                      <a:pt x="2959813" y="873855"/>
                      <a:pt x="2914504" y="828547"/>
                    </a:cubicBezTo>
                    <a:lnTo>
                      <a:pt x="2884052" y="783381"/>
                    </a:lnTo>
                    <a:lnTo>
                      <a:pt x="2862428" y="795118"/>
                    </a:lnTo>
                    <a:cubicBezTo>
                      <a:pt x="2832474" y="807787"/>
                      <a:pt x="2799541" y="814793"/>
                      <a:pt x="2764972" y="814793"/>
                    </a:cubicBezTo>
                    <a:cubicBezTo>
                      <a:pt x="2713118" y="814793"/>
                      <a:pt x="2664946" y="799030"/>
                      <a:pt x="2624987" y="772034"/>
                    </a:cubicBezTo>
                    <a:lnTo>
                      <a:pt x="2588600" y="742012"/>
                    </a:lnTo>
                    <a:lnTo>
                      <a:pt x="2566535" y="768756"/>
                    </a:lnTo>
                    <a:cubicBezTo>
                      <a:pt x="2497735" y="837555"/>
                      <a:pt x="2402690" y="880108"/>
                      <a:pt x="2297705" y="880108"/>
                    </a:cubicBezTo>
                    <a:cubicBezTo>
                      <a:pt x="2166475" y="880108"/>
                      <a:pt x="2050774" y="813619"/>
                      <a:pt x="1982452" y="712490"/>
                    </a:cubicBezTo>
                    <a:lnTo>
                      <a:pt x="1979791" y="707586"/>
                    </a:lnTo>
                    <a:lnTo>
                      <a:pt x="1958914" y="718918"/>
                    </a:lnTo>
                    <a:cubicBezTo>
                      <a:pt x="1928960" y="731587"/>
                      <a:pt x="1896027" y="738593"/>
                      <a:pt x="1861458" y="738593"/>
                    </a:cubicBezTo>
                    <a:cubicBezTo>
                      <a:pt x="1792320" y="738593"/>
                      <a:pt x="1729727" y="710569"/>
                      <a:pt x="1684418" y="665261"/>
                    </a:cubicBezTo>
                    <a:lnTo>
                      <a:pt x="1663872" y="634786"/>
                    </a:lnTo>
                    <a:lnTo>
                      <a:pt x="1652135" y="649012"/>
                    </a:lnTo>
                    <a:cubicBezTo>
                      <a:pt x="1583335" y="717811"/>
                      <a:pt x="1488290" y="760364"/>
                      <a:pt x="1383305" y="760364"/>
                    </a:cubicBezTo>
                    <a:cubicBezTo>
                      <a:pt x="1278321" y="760364"/>
                      <a:pt x="1183275" y="717811"/>
                      <a:pt x="1114476" y="649012"/>
                    </a:cubicBezTo>
                    <a:lnTo>
                      <a:pt x="1086646" y="615281"/>
                    </a:lnTo>
                    <a:lnTo>
                      <a:pt x="1055400" y="632241"/>
                    </a:lnTo>
                    <a:cubicBezTo>
                      <a:pt x="1025446" y="644910"/>
                      <a:pt x="992513" y="651916"/>
                      <a:pt x="957944" y="651916"/>
                    </a:cubicBezTo>
                    <a:cubicBezTo>
                      <a:pt x="906090" y="651916"/>
                      <a:pt x="857918" y="636153"/>
                      <a:pt x="817959" y="609157"/>
                    </a:cubicBezTo>
                    <a:lnTo>
                      <a:pt x="815146" y="606836"/>
                    </a:lnTo>
                    <a:lnTo>
                      <a:pt x="775755" y="665261"/>
                    </a:lnTo>
                    <a:cubicBezTo>
                      <a:pt x="730447" y="710569"/>
                      <a:pt x="667854" y="738593"/>
                      <a:pt x="598715" y="738593"/>
                    </a:cubicBezTo>
                    <a:cubicBezTo>
                      <a:pt x="546861" y="738593"/>
                      <a:pt x="498689" y="722830"/>
                      <a:pt x="458730" y="695834"/>
                    </a:cubicBezTo>
                    <a:lnTo>
                      <a:pt x="434793" y="676084"/>
                    </a:lnTo>
                    <a:lnTo>
                      <a:pt x="427412" y="687032"/>
                    </a:lnTo>
                    <a:cubicBezTo>
                      <a:pt x="382104" y="732341"/>
                      <a:pt x="319511" y="760364"/>
                      <a:pt x="250372" y="760364"/>
                    </a:cubicBezTo>
                    <a:cubicBezTo>
                      <a:pt x="112095" y="760364"/>
                      <a:pt x="0" y="648269"/>
                      <a:pt x="0" y="509992"/>
                    </a:cubicBezTo>
                    <a:cubicBezTo>
                      <a:pt x="0" y="371715"/>
                      <a:pt x="112095" y="259620"/>
                      <a:pt x="250372" y="259620"/>
                    </a:cubicBezTo>
                    <a:cubicBezTo>
                      <a:pt x="302226" y="259620"/>
                      <a:pt x="350398" y="275384"/>
                      <a:pt x="390358" y="302380"/>
                    </a:cubicBezTo>
                    <a:lnTo>
                      <a:pt x="414294" y="322129"/>
                    </a:lnTo>
                    <a:lnTo>
                      <a:pt x="421675" y="311181"/>
                    </a:lnTo>
                    <a:cubicBezTo>
                      <a:pt x="466984" y="265873"/>
                      <a:pt x="529577" y="237849"/>
                      <a:pt x="598715" y="237849"/>
                    </a:cubicBezTo>
                    <a:cubicBezTo>
                      <a:pt x="650569" y="237849"/>
                      <a:pt x="698741" y="253612"/>
                      <a:pt x="738701" y="280609"/>
                    </a:cubicBezTo>
                    <a:lnTo>
                      <a:pt x="741513" y="282929"/>
                    </a:lnTo>
                    <a:lnTo>
                      <a:pt x="780904" y="224504"/>
                    </a:lnTo>
                    <a:cubicBezTo>
                      <a:pt x="826213" y="179196"/>
                      <a:pt x="888806" y="151172"/>
                      <a:pt x="957944" y="151172"/>
                    </a:cubicBezTo>
                    <a:cubicBezTo>
                      <a:pt x="992513" y="151172"/>
                      <a:pt x="1025446" y="158178"/>
                      <a:pt x="1055400" y="170847"/>
                    </a:cubicBezTo>
                    <a:lnTo>
                      <a:pt x="1063819" y="175417"/>
                    </a:lnTo>
                    <a:lnTo>
                      <a:pt x="1068052" y="167618"/>
                    </a:lnTo>
                    <a:cubicBezTo>
                      <a:pt x="1136374" y="66489"/>
                      <a:pt x="1252075" y="0"/>
                      <a:pt x="1383305" y="0"/>
                    </a:cubicBezTo>
                    <a:close/>
                  </a:path>
                </a:pathLst>
              </a:custGeom>
              <a:solidFill>
                <a:sysClr val="window" lastClr="FFFFFF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1218987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</a:endParaRPr>
              </a:p>
            </p:txBody>
          </p:sp>
          <p:sp>
            <p:nvSpPr>
              <p:cNvPr id="358" name="Freeform: Shape 83">
                <a:extLst>
                  <a:ext uri="{FF2B5EF4-FFF2-40B4-BE49-F238E27FC236}">
                    <a16:creationId xmlns="" xmlns:a16="http://schemas.microsoft.com/office/drawing/2014/main" id="{380EBDC2-C727-428B-BCA9-81986D348B9E}"/>
                  </a:ext>
                </a:extLst>
              </p:cNvPr>
              <p:cNvSpPr/>
              <p:nvPr/>
            </p:nvSpPr>
            <p:spPr>
              <a:xfrm>
                <a:off x="6122779" y="5399319"/>
                <a:ext cx="3782971" cy="1020906"/>
              </a:xfrm>
              <a:custGeom>
                <a:avLst/>
                <a:gdLst>
                  <a:gd name="connsiteX0" fmla="*/ 1383305 w 3341916"/>
                  <a:gd name="connsiteY0" fmla="*/ 0 h 901879"/>
                  <a:gd name="connsiteX1" fmla="*/ 1733611 w 3341916"/>
                  <a:gd name="connsiteY1" fmla="*/ 232198 h 901879"/>
                  <a:gd name="connsiteX2" fmla="*/ 1741220 w 3341916"/>
                  <a:gd name="connsiteY2" fmla="*/ 269890 h 901879"/>
                  <a:gd name="connsiteX3" fmla="*/ 1764002 w 3341916"/>
                  <a:gd name="connsiteY3" fmla="*/ 257524 h 901879"/>
                  <a:gd name="connsiteX4" fmla="*/ 1861458 w 3341916"/>
                  <a:gd name="connsiteY4" fmla="*/ 237849 h 901879"/>
                  <a:gd name="connsiteX5" fmla="*/ 1958914 w 3341916"/>
                  <a:gd name="connsiteY5" fmla="*/ 257524 h 901879"/>
                  <a:gd name="connsiteX6" fmla="*/ 1992176 w 3341916"/>
                  <a:gd name="connsiteY6" fmla="*/ 275578 h 901879"/>
                  <a:gd name="connsiteX7" fmla="*/ 2028876 w 3341916"/>
                  <a:gd name="connsiteY7" fmla="*/ 231096 h 901879"/>
                  <a:gd name="connsiteX8" fmla="*/ 2297705 w 3341916"/>
                  <a:gd name="connsiteY8" fmla="*/ 119744 h 901879"/>
                  <a:gd name="connsiteX9" fmla="*/ 2612958 w 3341916"/>
                  <a:gd name="connsiteY9" fmla="*/ 287363 h 901879"/>
                  <a:gd name="connsiteX10" fmla="*/ 2644812 w 3341916"/>
                  <a:gd name="connsiteY10" fmla="*/ 346048 h 901879"/>
                  <a:gd name="connsiteX11" fmla="*/ 2667516 w 3341916"/>
                  <a:gd name="connsiteY11" fmla="*/ 333725 h 901879"/>
                  <a:gd name="connsiteX12" fmla="*/ 2764972 w 3341916"/>
                  <a:gd name="connsiteY12" fmla="*/ 314049 h 901879"/>
                  <a:gd name="connsiteX13" fmla="*/ 2942012 w 3341916"/>
                  <a:gd name="connsiteY13" fmla="*/ 387381 h 901879"/>
                  <a:gd name="connsiteX14" fmla="*/ 2972464 w 3341916"/>
                  <a:gd name="connsiteY14" fmla="*/ 432548 h 901879"/>
                  <a:gd name="connsiteX15" fmla="*/ 2994088 w 3341916"/>
                  <a:gd name="connsiteY15" fmla="*/ 420811 h 901879"/>
                  <a:gd name="connsiteX16" fmla="*/ 3091544 w 3341916"/>
                  <a:gd name="connsiteY16" fmla="*/ 401135 h 901879"/>
                  <a:gd name="connsiteX17" fmla="*/ 3341916 w 3341916"/>
                  <a:gd name="connsiteY17" fmla="*/ 651507 h 901879"/>
                  <a:gd name="connsiteX18" fmla="*/ 3091544 w 3341916"/>
                  <a:gd name="connsiteY18" fmla="*/ 901879 h 901879"/>
                  <a:gd name="connsiteX19" fmla="*/ 2914504 w 3341916"/>
                  <a:gd name="connsiteY19" fmla="*/ 828547 h 901879"/>
                  <a:gd name="connsiteX20" fmla="*/ 2884052 w 3341916"/>
                  <a:gd name="connsiteY20" fmla="*/ 783381 h 901879"/>
                  <a:gd name="connsiteX21" fmla="*/ 2862428 w 3341916"/>
                  <a:gd name="connsiteY21" fmla="*/ 795118 h 901879"/>
                  <a:gd name="connsiteX22" fmla="*/ 2764972 w 3341916"/>
                  <a:gd name="connsiteY22" fmla="*/ 814793 h 901879"/>
                  <a:gd name="connsiteX23" fmla="*/ 2624987 w 3341916"/>
                  <a:gd name="connsiteY23" fmla="*/ 772034 h 901879"/>
                  <a:gd name="connsiteX24" fmla="*/ 2588600 w 3341916"/>
                  <a:gd name="connsiteY24" fmla="*/ 742012 h 901879"/>
                  <a:gd name="connsiteX25" fmla="*/ 2566535 w 3341916"/>
                  <a:gd name="connsiteY25" fmla="*/ 768756 h 901879"/>
                  <a:gd name="connsiteX26" fmla="*/ 2297705 w 3341916"/>
                  <a:gd name="connsiteY26" fmla="*/ 880108 h 901879"/>
                  <a:gd name="connsiteX27" fmla="*/ 1982452 w 3341916"/>
                  <a:gd name="connsiteY27" fmla="*/ 712490 h 901879"/>
                  <a:gd name="connsiteX28" fmla="*/ 1979791 w 3341916"/>
                  <a:gd name="connsiteY28" fmla="*/ 707586 h 901879"/>
                  <a:gd name="connsiteX29" fmla="*/ 1958914 w 3341916"/>
                  <a:gd name="connsiteY29" fmla="*/ 718918 h 901879"/>
                  <a:gd name="connsiteX30" fmla="*/ 1861458 w 3341916"/>
                  <a:gd name="connsiteY30" fmla="*/ 738593 h 901879"/>
                  <a:gd name="connsiteX31" fmla="*/ 1684418 w 3341916"/>
                  <a:gd name="connsiteY31" fmla="*/ 665261 h 901879"/>
                  <a:gd name="connsiteX32" fmla="*/ 1663872 w 3341916"/>
                  <a:gd name="connsiteY32" fmla="*/ 634786 h 901879"/>
                  <a:gd name="connsiteX33" fmla="*/ 1652135 w 3341916"/>
                  <a:gd name="connsiteY33" fmla="*/ 649012 h 901879"/>
                  <a:gd name="connsiteX34" fmla="*/ 1383305 w 3341916"/>
                  <a:gd name="connsiteY34" fmla="*/ 760364 h 901879"/>
                  <a:gd name="connsiteX35" fmla="*/ 1114476 w 3341916"/>
                  <a:gd name="connsiteY35" fmla="*/ 649012 h 901879"/>
                  <a:gd name="connsiteX36" fmla="*/ 1086646 w 3341916"/>
                  <a:gd name="connsiteY36" fmla="*/ 615281 h 901879"/>
                  <a:gd name="connsiteX37" fmla="*/ 1055400 w 3341916"/>
                  <a:gd name="connsiteY37" fmla="*/ 632241 h 901879"/>
                  <a:gd name="connsiteX38" fmla="*/ 957944 w 3341916"/>
                  <a:gd name="connsiteY38" fmla="*/ 651916 h 901879"/>
                  <a:gd name="connsiteX39" fmla="*/ 817959 w 3341916"/>
                  <a:gd name="connsiteY39" fmla="*/ 609157 h 901879"/>
                  <a:gd name="connsiteX40" fmla="*/ 815146 w 3341916"/>
                  <a:gd name="connsiteY40" fmla="*/ 606836 h 901879"/>
                  <a:gd name="connsiteX41" fmla="*/ 775755 w 3341916"/>
                  <a:gd name="connsiteY41" fmla="*/ 665261 h 901879"/>
                  <a:gd name="connsiteX42" fmla="*/ 598715 w 3341916"/>
                  <a:gd name="connsiteY42" fmla="*/ 738593 h 901879"/>
                  <a:gd name="connsiteX43" fmla="*/ 458730 w 3341916"/>
                  <a:gd name="connsiteY43" fmla="*/ 695834 h 901879"/>
                  <a:gd name="connsiteX44" fmla="*/ 434793 w 3341916"/>
                  <a:gd name="connsiteY44" fmla="*/ 676084 h 901879"/>
                  <a:gd name="connsiteX45" fmla="*/ 427412 w 3341916"/>
                  <a:gd name="connsiteY45" fmla="*/ 687032 h 901879"/>
                  <a:gd name="connsiteX46" fmla="*/ 250372 w 3341916"/>
                  <a:gd name="connsiteY46" fmla="*/ 760364 h 901879"/>
                  <a:gd name="connsiteX47" fmla="*/ 0 w 3341916"/>
                  <a:gd name="connsiteY47" fmla="*/ 509992 h 901879"/>
                  <a:gd name="connsiteX48" fmla="*/ 250372 w 3341916"/>
                  <a:gd name="connsiteY48" fmla="*/ 259620 h 901879"/>
                  <a:gd name="connsiteX49" fmla="*/ 390358 w 3341916"/>
                  <a:gd name="connsiteY49" fmla="*/ 302380 h 901879"/>
                  <a:gd name="connsiteX50" fmla="*/ 414294 w 3341916"/>
                  <a:gd name="connsiteY50" fmla="*/ 322129 h 901879"/>
                  <a:gd name="connsiteX51" fmla="*/ 421675 w 3341916"/>
                  <a:gd name="connsiteY51" fmla="*/ 311181 h 901879"/>
                  <a:gd name="connsiteX52" fmla="*/ 598715 w 3341916"/>
                  <a:gd name="connsiteY52" fmla="*/ 237849 h 901879"/>
                  <a:gd name="connsiteX53" fmla="*/ 738701 w 3341916"/>
                  <a:gd name="connsiteY53" fmla="*/ 280609 h 901879"/>
                  <a:gd name="connsiteX54" fmla="*/ 741513 w 3341916"/>
                  <a:gd name="connsiteY54" fmla="*/ 282929 h 901879"/>
                  <a:gd name="connsiteX55" fmla="*/ 780904 w 3341916"/>
                  <a:gd name="connsiteY55" fmla="*/ 224504 h 901879"/>
                  <a:gd name="connsiteX56" fmla="*/ 957944 w 3341916"/>
                  <a:gd name="connsiteY56" fmla="*/ 151172 h 901879"/>
                  <a:gd name="connsiteX57" fmla="*/ 1055400 w 3341916"/>
                  <a:gd name="connsiteY57" fmla="*/ 170847 h 901879"/>
                  <a:gd name="connsiteX58" fmla="*/ 1063819 w 3341916"/>
                  <a:gd name="connsiteY58" fmla="*/ 175417 h 901879"/>
                  <a:gd name="connsiteX59" fmla="*/ 1068052 w 3341916"/>
                  <a:gd name="connsiteY59" fmla="*/ 167618 h 901879"/>
                  <a:gd name="connsiteX60" fmla="*/ 1383305 w 3341916"/>
                  <a:gd name="connsiteY60" fmla="*/ 0 h 90187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</a:cxnLst>
                <a:rect l="l" t="t" r="r" b="b"/>
                <a:pathLst>
                  <a:path w="3341916" h="901879">
                    <a:moveTo>
                      <a:pt x="1383305" y="0"/>
                    </a:moveTo>
                    <a:cubicBezTo>
                      <a:pt x="1540782" y="0"/>
                      <a:pt x="1675896" y="95745"/>
                      <a:pt x="1733611" y="232198"/>
                    </a:cubicBezTo>
                    <a:lnTo>
                      <a:pt x="1741220" y="269890"/>
                    </a:lnTo>
                    <a:lnTo>
                      <a:pt x="1764002" y="257524"/>
                    </a:lnTo>
                    <a:cubicBezTo>
                      <a:pt x="1793956" y="244855"/>
                      <a:pt x="1826889" y="237849"/>
                      <a:pt x="1861458" y="237849"/>
                    </a:cubicBezTo>
                    <a:cubicBezTo>
                      <a:pt x="1896027" y="237849"/>
                      <a:pt x="1928960" y="244855"/>
                      <a:pt x="1958914" y="257524"/>
                    </a:cubicBezTo>
                    <a:lnTo>
                      <a:pt x="1992176" y="275578"/>
                    </a:lnTo>
                    <a:lnTo>
                      <a:pt x="2028876" y="231096"/>
                    </a:lnTo>
                    <a:cubicBezTo>
                      <a:pt x="2097675" y="162297"/>
                      <a:pt x="2192721" y="119744"/>
                      <a:pt x="2297705" y="119744"/>
                    </a:cubicBezTo>
                    <a:cubicBezTo>
                      <a:pt x="2428936" y="119744"/>
                      <a:pt x="2544637" y="186233"/>
                      <a:pt x="2612958" y="287363"/>
                    </a:cubicBezTo>
                    <a:lnTo>
                      <a:pt x="2644812" y="346048"/>
                    </a:lnTo>
                    <a:lnTo>
                      <a:pt x="2667516" y="333725"/>
                    </a:lnTo>
                    <a:cubicBezTo>
                      <a:pt x="2697470" y="321055"/>
                      <a:pt x="2730403" y="314049"/>
                      <a:pt x="2764972" y="314049"/>
                    </a:cubicBezTo>
                    <a:cubicBezTo>
                      <a:pt x="2834111" y="314049"/>
                      <a:pt x="2896704" y="342073"/>
                      <a:pt x="2942012" y="387381"/>
                    </a:cubicBezTo>
                    <a:lnTo>
                      <a:pt x="2972464" y="432548"/>
                    </a:lnTo>
                    <a:lnTo>
                      <a:pt x="2994088" y="420811"/>
                    </a:lnTo>
                    <a:cubicBezTo>
                      <a:pt x="3024042" y="408141"/>
                      <a:pt x="3056975" y="401135"/>
                      <a:pt x="3091544" y="401135"/>
                    </a:cubicBezTo>
                    <a:cubicBezTo>
                      <a:pt x="3229821" y="401135"/>
                      <a:pt x="3341916" y="513230"/>
                      <a:pt x="3341916" y="651507"/>
                    </a:cubicBezTo>
                    <a:cubicBezTo>
                      <a:pt x="3341916" y="789784"/>
                      <a:pt x="3229821" y="901879"/>
                      <a:pt x="3091544" y="901879"/>
                    </a:cubicBezTo>
                    <a:cubicBezTo>
                      <a:pt x="3022406" y="901879"/>
                      <a:pt x="2959813" y="873855"/>
                      <a:pt x="2914504" y="828547"/>
                    </a:cubicBezTo>
                    <a:lnTo>
                      <a:pt x="2884052" y="783381"/>
                    </a:lnTo>
                    <a:lnTo>
                      <a:pt x="2862428" y="795118"/>
                    </a:lnTo>
                    <a:cubicBezTo>
                      <a:pt x="2832474" y="807787"/>
                      <a:pt x="2799541" y="814793"/>
                      <a:pt x="2764972" y="814793"/>
                    </a:cubicBezTo>
                    <a:cubicBezTo>
                      <a:pt x="2713118" y="814793"/>
                      <a:pt x="2664946" y="799030"/>
                      <a:pt x="2624987" y="772034"/>
                    </a:cubicBezTo>
                    <a:lnTo>
                      <a:pt x="2588600" y="742012"/>
                    </a:lnTo>
                    <a:lnTo>
                      <a:pt x="2566535" y="768756"/>
                    </a:lnTo>
                    <a:cubicBezTo>
                      <a:pt x="2497735" y="837555"/>
                      <a:pt x="2402690" y="880108"/>
                      <a:pt x="2297705" y="880108"/>
                    </a:cubicBezTo>
                    <a:cubicBezTo>
                      <a:pt x="2166475" y="880108"/>
                      <a:pt x="2050774" y="813619"/>
                      <a:pt x="1982452" y="712490"/>
                    </a:cubicBezTo>
                    <a:lnTo>
                      <a:pt x="1979791" y="707586"/>
                    </a:lnTo>
                    <a:lnTo>
                      <a:pt x="1958914" y="718918"/>
                    </a:lnTo>
                    <a:cubicBezTo>
                      <a:pt x="1928960" y="731587"/>
                      <a:pt x="1896027" y="738593"/>
                      <a:pt x="1861458" y="738593"/>
                    </a:cubicBezTo>
                    <a:cubicBezTo>
                      <a:pt x="1792320" y="738593"/>
                      <a:pt x="1729727" y="710569"/>
                      <a:pt x="1684418" y="665261"/>
                    </a:cubicBezTo>
                    <a:lnTo>
                      <a:pt x="1663872" y="634786"/>
                    </a:lnTo>
                    <a:lnTo>
                      <a:pt x="1652135" y="649012"/>
                    </a:lnTo>
                    <a:cubicBezTo>
                      <a:pt x="1583335" y="717811"/>
                      <a:pt x="1488290" y="760364"/>
                      <a:pt x="1383305" y="760364"/>
                    </a:cubicBezTo>
                    <a:cubicBezTo>
                      <a:pt x="1278321" y="760364"/>
                      <a:pt x="1183275" y="717811"/>
                      <a:pt x="1114476" y="649012"/>
                    </a:cubicBezTo>
                    <a:lnTo>
                      <a:pt x="1086646" y="615281"/>
                    </a:lnTo>
                    <a:lnTo>
                      <a:pt x="1055400" y="632241"/>
                    </a:lnTo>
                    <a:cubicBezTo>
                      <a:pt x="1025446" y="644910"/>
                      <a:pt x="992513" y="651916"/>
                      <a:pt x="957944" y="651916"/>
                    </a:cubicBezTo>
                    <a:cubicBezTo>
                      <a:pt x="906090" y="651916"/>
                      <a:pt x="857918" y="636153"/>
                      <a:pt x="817959" y="609157"/>
                    </a:cubicBezTo>
                    <a:lnTo>
                      <a:pt x="815146" y="606836"/>
                    </a:lnTo>
                    <a:lnTo>
                      <a:pt x="775755" y="665261"/>
                    </a:lnTo>
                    <a:cubicBezTo>
                      <a:pt x="730447" y="710569"/>
                      <a:pt x="667854" y="738593"/>
                      <a:pt x="598715" y="738593"/>
                    </a:cubicBezTo>
                    <a:cubicBezTo>
                      <a:pt x="546861" y="738593"/>
                      <a:pt x="498689" y="722830"/>
                      <a:pt x="458730" y="695834"/>
                    </a:cubicBezTo>
                    <a:lnTo>
                      <a:pt x="434793" y="676084"/>
                    </a:lnTo>
                    <a:lnTo>
                      <a:pt x="427412" y="687032"/>
                    </a:lnTo>
                    <a:cubicBezTo>
                      <a:pt x="382104" y="732341"/>
                      <a:pt x="319511" y="760364"/>
                      <a:pt x="250372" y="760364"/>
                    </a:cubicBezTo>
                    <a:cubicBezTo>
                      <a:pt x="112095" y="760364"/>
                      <a:pt x="0" y="648269"/>
                      <a:pt x="0" y="509992"/>
                    </a:cubicBezTo>
                    <a:cubicBezTo>
                      <a:pt x="0" y="371715"/>
                      <a:pt x="112095" y="259620"/>
                      <a:pt x="250372" y="259620"/>
                    </a:cubicBezTo>
                    <a:cubicBezTo>
                      <a:pt x="302226" y="259620"/>
                      <a:pt x="350398" y="275384"/>
                      <a:pt x="390358" y="302380"/>
                    </a:cubicBezTo>
                    <a:lnTo>
                      <a:pt x="414294" y="322129"/>
                    </a:lnTo>
                    <a:lnTo>
                      <a:pt x="421675" y="311181"/>
                    </a:lnTo>
                    <a:cubicBezTo>
                      <a:pt x="466984" y="265873"/>
                      <a:pt x="529577" y="237849"/>
                      <a:pt x="598715" y="237849"/>
                    </a:cubicBezTo>
                    <a:cubicBezTo>
                      <a:pt x="650569" y="237849"/>
                      <a:pt x="698741" y="253612"/>
                      <a:pt x="738701" y="280609"/>
                    </a:cubicBezTo>
                    <a:lnTo>
                      <a:pt x="741513" y="282929"/>
                    </a:lnTo>
                    <a:lnTo>
                      <a:pt x="780904" y="224504"/>
                    </a:lnTo>
                    <a:cubicBezTo>
                      <a:pt x="826213" y="179196"/>
                      <a:pt x="888806" y="151172"/>
                      <a:pt x="957944" y="151172"/>
                    </a:cubicBezTo>
                    <a:cubicBezTo>
                      <a:pt x="992513" y="151172"/>
                      <a:pt x="1025446" y="158178"/>
                      <a:pt x="1055400" y="170847"/>
                    </a:cubicBezTo>
                    <a:lnTo>
                      <a:pt x="1063819" y="175417"/>
                    </a:lnTo>
                    <a:lnTo>
                      <a:pt x="1068052" y="167618"/>
                    </a:lnTo>
                    <a:cubicBezTo>
                      <a:pt x="1136374" y="66489"/>
                      <a:pt x="1252075" y="0"/>
                      <a:pt x="1383305" y="0"/>
                    </a:cubicBezTo>
                    <a:close/>
                  </a:path>
                </a:pathLst>
              </a:custGeom>
              <a:solidFill>
                <a:sysClr val="window" lastClr="FFFFFF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1218987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</a:endParaRPr>
              </a:p>
            </p:txBody>
          </p:sp>
        </p:grpSp>
        <p:grpSp>
          <p:nvGrpSpPr>
            <p:cNvPr id="331" name="Group 84">
              <a:extLst>
                <a:ext uri="{FF2B5EF4-FFF2-40B4-BE49-F238E27FC236}">
                  <a16:creationId xmlns="" xmlns:a16="http://schemas.microsoft.com/office/drawing/2014/main" id="{A94E2460-5C0B-4EA7-9847-FDBECA560665}"/>
                </a:ext>
              </a:extLst>
            </p:cNvPr>
            <p:cNvGrpSpPr/>
            <p:nvPr/>
          </p:nvGrpSpPr>
          <p:grpSpPr>
            <a:xfrm>
              <a:off x="-341240" y="4095485"/>
              <a:ext cx="10154663" cy="1072145"/>
              <a:chOff x="-1011708" y="5297479"/>
              <a:chExt cx="15106129" cy="1594927"/>
            </a:xfrm>
            <a:effectLst>
              <a:outerShdw blurRad="596900" dist="38100" dir="16200000" rotWithShape="0">
                <a:prstClr val="black">
                  <a:alpha val="39000"/>
                </a:prstClr>
              </a:outerShdw>
            </a:effectLst>
          </p:grpSpPr>
          <p:grpSp>
            <p:nvGrpSpPr>
              <p:cNvPr id="349" name="Group 70">
                <a:extLst>
                  <a:ext uri="{FF2B5EF4-FFF2-40B4-BE49-F238E27FC236}">
                    <a16:creationId xmlns="" xmlns:a16="http://schemas.microsoft.com/office/drawing/2014/main" id="{917BE27A-4586-4B60-80B0-D3A22AF15874}"/>
                  </a:ext>
                </a:extLst>
              </p:cNvPr>
              <p:cNvGrpSpPr/>
              <p:nvPr/>
            </p:nvGrpSpPr>
            <p:grpSpPr>
              <a:xfrm>
                <a:off x="-661844" y="5297479"/>
                <a:ext cx="14756265" cy="1524086"/>
                <a:chOff x="-497465" y="5589057"/>
                <a:chExt cx="14102550" cy="1458748"/>
              </a:xfrm>
              <a:solidFill>
                <a:srgbClr val="F79646"/>
              </a:solidFill>
            </p:grpSpPr>
            <p:sp>
              <p:nvSpPr>
                <p:cNvPr id="353" name="Freeform: Shape 67">
                  <a:extLst>
                    <a:ext uri="{FF2B5EF4-FFF2-40B4-BE49-F238E27FC236}">
                      <a16:creationId xmlns="" xmlns:a16="http://schemas.microsoft.com/office/drawing/2014/main" id="{C1BD50BF-C579-4CF4-8DCC-848F3B9F21DA}"/>
                    </a:ext>
                  </a:extLst>
                </p:cNvPr>
                <p:cNvSpPr/>
                <p:nvPr/>
              </p:nvSpPr>
              <p:spPr>
                <a:xfrm>
                  <a:off x="135924" y="5589058"/>
                  <a:ext cx="6013229" cy="1285570"/>
                </a:xfrm>
                <a:custGeom>
                  <a:avLst/>
                  <a:gdLst>
                    <a:gd name="connsiteX0" fmla="*/ 2476876 w 6013229"/>
                    <a:gd name="connsiteY0" fmla="*/ 0 h 1285570"/>
                    <a:gd name="connsiteX1" fmla="*/ 2917563 w 6013229"/>
                    <a:gd name="connsiteY1" fmla="*/ 359171 h 1285570"/>
                    <a:gd name="connsiteX2" fmla="*/ 2918288 w 6013229"/>
                    <a:gd name="connsiteY2" fmla="*/ 366357 h 1285570"/>
                    <a:gd name="connsiteX3" fmla="*/ 2943712 w 6013229"/>
                    <a:gd name="connsiteY3" fmla="*/ 363794 h 1285570"/>
                    <a:gd name="connsiteX4" fmla="*/ 3224559 w 6013229"/>
                    <a:gd name="connsiteY4" fmla="*/ 549953 h 1285570"/>
                    <a:gd name="connsiteX5" fmla="*/ 3234264 w 6013229"/>
                    <a:gd name="connsiteY5" fmla="*/ 598024 h 1285570"/>
                    <a:gd name="connsiteX6" fmla="*/ 3265167 w 6013229"/>
                    <a:gd name="connsiteY6" fmla="*/ 581250 h 1285570"/>
                    <a:gd name="connsiteX7" fmla="*/ 3356062 w 6013229"/>
                    <a:gd name="connsiteY7" fmla="*/ 562899 h 1285570"/>
                    <a:gd name="connsiteX8" fmla="*/ 3486623 w 6013229"/>
                    <a:gd name="connsiteY8" fmla="*/ 602780 h 1285570"/>
                    <a:gd name="connsiteX9" fmla="*/ 3516953 w 6013229"/>
                    <a:gd name="connsiteY9" fmla="*/ 627805 h 1285570"/>
                    <a:gd name="connsiteX10" fmla="*/ 3552812 w 6013229"/>
                    <a:gd name="connsiteY10" fmla="*/ 608341 h 1285570"/>
                    <a:gd name="connsiteX11" fmla="*/ 3656146 w 6013229"/>
                    <a:gd name="connsiteY11" fmla="*/ 587479 h 1285570"/>
                    <a:gd name="connsiteX12" fmla="*/ 3804573 w 6013229"/>
                    <a:gd name="connsiteY12" fmla="*/ 632817 h 1285570"/>
                    <a:gd name="connsiteX13" fmla="*/ 3825159 w 6013229"/>
                    <a:gd name="connsiteY13" fmla="*/ 649802 h 1285570"/>
                    <a:gd name="connsiteX14" fmla="*/ 3846844 w 6013229"/>
                    <a:gd name="connsiteY14" fmla="*/ 623520 h 1285570"/>
                    <a:gd name="connsiteX15" fmla="*/ 4076275 w 6013229"/>
                    <a:gd name="connsiteY15" fmla="*/ 528487 h 1285570"/>
                    <a:gd name="connsiteX16" fmla="*/ 4375241 w 6013229"/>
                    <a:gd name="connsiteY16" fmla="*/ 726655 h 1285570"/>
                    <a:gd name="connsiteX17" fmla="*/ 4375705 w 6013229"/>
                    <a:gd name="connsiteY17" fmla="*/ 728955 h 1285570"/>
                    <a:gd name="connsiteX18" fmla="*/ 4400958 w 6013229"/>
                    <a:gd name="connsiteY18" fmla="*/ 708119 h 1285570"/>
                    <a:gd name="connsiteX19" fmla="*/ 4538391 w 6013229"/>
                    <a:gd name="connsiteY19" fmla="*/ 666139 h 1285570"/>
                    <a:gd name="connsiteX20" fmla="*/ 4712202 w 6013229"/>
                    <a:gd name="connsiteY20" fmla="*/ 738134 h 1285570"/>
                    <a:gd name="connsiteX21" fmla="*/ 4723961 w 6013229"/>
                    <a:gd name="connsiteY21" fmla="*/ 755575 h 1285570"/>
                    <a:gd name="connsiteX22" fmla="*/ 4764516 w 6013229"/>
                    <a:gd name="connsiteY22" fmla="*/ 695423 h 1285570"/>
                    <a:gd name="connsiteX23" fmla="*/ 4968746 w 6013229"/>
                    <a:gd name="connsiteY23" fmla="*/ 610828 h 1285570"/>
                    <a:gd name="connsiteX24" fmla="*/ 5130230 w 6013229"/>
                    <a:gd name="connsiteY24" fmla="*/ 660155 h 1285570"/>
                    <a:gd name="connsiteX25" fmla="*/ 5147225 w 6013229"/>
                    <a:gd name="connsiteY25" fmla="*/ 674177 h 1285570"/>
                    <a:gd name="connsiteX26" fmla="*/ 5168908 w 6013229"/>
                    <a:gd name="connsiteY26" fmla="*/ 647896 h 1285570"/>
                    <a:gd name="connsiteX27" fmla="*/ 5433042 w 6013229"/>
                    <a:gd name="connsiteY27" fmla="*/ 538488 h 1285570"/>
                    <a:gd name="connsiteX28" fmla="*/ 5508323 w 6013229"/>
                    <a:gd name="connsiteY28" fmla="*/ 546077 h 1285570"/>
                    <a:gd name="connsiteX29" fmla="*/ 5528699 w 6013229"/>
                    <a:gd name="connsiteY29" fmla="*/ 552402 h 1285570"/>
                    <a:gd name="connsiteX30" fmla="*/ 5540934 w 6013229"/>
                    <a:gd name="connsiteY30" fmla="*/ 491801 h 1285570"/>
                    <a:gd name="connsiteX31" fmla="*/ 5767423 w 6013229"/>
                    <a:gd name="connsiteY31" fmla="*/ 341674 h 1285570"/>
                    <a:gd name="connsiteX32" fmla="*/ 6013229 w 6013229"/>
                    <a:gd name="connsiteY32" fmla="*/ 587480 h 1285570"/>
                    <a:gd name="connsiteX33" fmla="*/ 5816962 w 6013229"/>
                    <a:gd name="connsiteY33" fmla="*/ 828292 h 1285570"/>
                    <a:gd name="connsiteX34" fmla="*/ 5790222 w 6013229"/>
                    <a:gd name="connsiteY34" fmla="*/ 830988 h 1285570"/>
                    <a:gd name="connsiteX35" fmla="*/ 5806583 w 6013229"/>
                    <a:gd name="connsiteY35" fmla="*/ 912029 h 1285570"/>
                    <a:gd name="connsiteX36" fmla="*/ 5433042 w 6013229"/>
                    <a:gd name="connsiteY36" fmla="*/ 1285570 h 1285570"/>
                    <a:gd name="connsiteX37" fmla="*/ 5168908 w 6013229"/>
                    <a:gd name="connsiteY37" fmla="*/ 1176163 h 1285570"/>
                    <a:gd name="connsiteX38" fmla="*/ 5135073 w 6013229"/>
                    <a:gd name="connsiteY38" fmla="*/ 1135154 h 1285570"/>
                    <a:gd name="connsiteX39" fmla="*/ 5130230 w 6013229"/>
                    <a:gd name="connsiteY39" fmla="*/ 1139150 h 1285570"/>
                    <a:gd name="connsiteX40" fmla="*/ 4968746 w 6013229"/>
                    <a:gd name="connsiteY40" fmla="*/ 1188476 h 1285570"/>
                    <a:gd name="connsiteX41" fmla="*/ 4764516 w 6013229"/>
                    <a:gd name="connsiteY41" fmla="*/ 1103882 h 1285570"/>
                    <a:gd name="connsiteX42" fmla="*/ 4732249 w 6013229"/>
                    <a:gd name="connsiteY42" fmla="*/ 1056023 h 1285570"/>
                    <a:gd name="connsiteX43" fmla="*/ 4712202 w 6013229"/>
                    <a:gd name="connsiteY43" fmla="*/ 1085756 h 1285570"/>
                    <a:gd name="connsiteX44" fmla="*/ 4538391 w 6013229"/>
                    <a:gd name="connsiteY44" fmla="*/ 1157751 h 1285570"/>
                    <a:gd name="connsiteX45" fmla="*/ 4364580 w 6013229"/>
                    <a:gd name="connsiteY45" fmla="*/ 1085756 h 1285570"/>
                    <a:gd name="connsiteX46" fmla="*/ 4336853 w 6013229"/>
                    <a:gd name="connsiteY46" fmla="*/ 1044632 h 1285570"/>
                    <a:gd name="connsiteX47" fmla="*/ 4305706 w 6013229"/>
                    <a:gd name="connsiteY47" fmla="*/ 1082382 h 1285570"/>
                    <a:gd name="connsiteX48" fmla="*/ 4076275 w 6013229"/>
                    <a:gd name="connsiteY48" fmla="*/ 1177415 h 1285570"/>
                    <a:gd name="connsiteX49" fmla="*/ 3846844 w 6013229"/>
                    <a:gd name="connsiteY49" fmla="*/ 1082382 h 1285570"/>
                    <a:gd name="connsiteX50" fmla="*/ 3825158 w 6013229"/>
                    <a:gd name="connsiteY50" fmla="*/ 1056099 h 1285570"/>
                    <a:gd name="connsiteX51" fmla="*/ 3804573 w 6013229"/>
                    <a:gd name="connsiteY51" fmla="*/ 1073083 h 1285570"/>
                    <a:gd name="connsiteX52" fmla="*/ 3656146 w 6013229"/>
                    <a:gd name="connsiteY52" fmla="*/ 1118421 h 1285570"/>
                    <a:gd name="connsiteX53" fmla="*/ 3468429 w 6013229"/>
                    <a:gd name="connsiteY53" fmla="*/ 1040667 h 1285570"/>
                    <a:gd name="connsiteX54" fmla="*/ 3448320 w 6013229"/>
                    <a:gd name="connsiteY54" fmla="*/ 1010840 h 1285570"/>
                    <a:gd name="connsiteX55" fmla="*/ 3446957 w 6013229"/>
                    <a:gd name="connsiteY55" fmla="*/ 1011580 h 1285570"/>
                    <a:gd name="connsiteX56" fmla="*/ 3356062 w 6013229"/>
                    <a:gd name="connsiteY56" fmla="*/ 1029931 h 1285570"/>
                    <a:gd name="connsiteX57" fmla="*/ 3190941 w 6013229"/>
                    <a:gd name="connsiteY57" fmla="*/ 961536 h 1285570"/>
                    <a:gd name="connsiteX58" fmla="*/ 3146071 w 6013229"/>
                    <a:gd name="connsiteY58" fmla="*/ 894984 h 1285570"/>
                    <a:gd name="connsiteX59" fmla="*/ 3114128 w 6013229"/>
                    <a:gd name="connsiteY59" fmla="*/ 921339 h 1285570"/>
                    <a:gd name="connsiteX60" fmla="*/ 2943712 w 6013229"/>
                    <a:gd name="connsiteY60" fmla="*/ 973394 h 1285570"/>
                    <a:gd name="connsiteX61" fmla="*/ 2728186 w 6013229"/>
                    <a:gd name="connsiteY61" fmla="*/ 884120 h 1285570"/>
                    <a:gd name="connsiteX62" fmla="*/ 2693317 w 6013229"/>
                    <a:gd name="connsiteY62" fmla="*/ 841859 h 1285570"/>
                    <a:gd name="connsiteX63" fmla="*/ 2651969 w 6013229"/>
                    <a:gd name="connsiteY63" fmla="*/ 864303 h 1285570"/>
                    <a:gd name="connsiteX64" fmla="*/ 2476876 w 6013229"/>
                    <a:gd name="connsiteY64" fmla="*/ 899652 h 1285570"/>
                    <a:gd name="connsiteX65" fmla="*/ 2225375 w 6013229"/>
                    <a:gd name="connsiteY65" fmla="*/ 822829 h 1285570"/>
                    <a:gd name="connsiteX66" fmla="*/ 2185230 w 6013229"/>
                    <a:gd name="connsiteY66" fmla="*/ 789706 h 1285570"/>
                    <a:gd name="connsiteX67" fmla="*/ 2183527 w 6013229"/>
                    <a:gd name="connsiteY67" fmla="*/ 798142 h 1285570"/>
                    <a:gd name="connsiteX68" fmla="*/ 1952507 w 6013229"/>
                    <a:gd name="connsiteY68" fmla="*/ 951272 h 1285570"/>
                    <a:gd name="connsiteX69" fmla="*/ 1775219 w 6013229"/>
                    <a:gd name="connsiteY69" fmla="*/ 877837 h 1285570"/>
                    <a:gd name="connsiteX70" fmla="*/ 1770767 w 6013229"/>
                    <a:gd name="connsiteY70" fmla="*/ 871234 h 1285570"/>
                    <a:gd name="connsiteX71" fmla="*/ 1730319 w 6013229"/>
                    <a:gd name="connsiteY71" fmla="*/ 893189 h 1285570"/>
                    <a:gd name="connsiteX72" fmla="*/ 1588714 w 6013229"/>
                    <a:gd name="connsiteY72" fmla="*/ 921777 h 1285570"/>
                    <a:gd name="connsiteX73" fmla="*/ 1331473 w 6013229"/>
                    <a:gd name="connsiteY73" fmla="*/ 815224 h 1285570"/>
                    <a:gd name="connsiteX74" fmla="*/ 1324156 w 6013229"/>
                    <a:gd name="connsiteY74" fmla="*/ 806357 h 1285570"/>
                    <a:gd name="connsiteX75" fmla="*/ 1290336 w 6013229"/>
                    <a:gd name="connsiteY75" fmla="*/ 852660 h 1285570"/>
                    <a:gd name="connsiteX76" fmla="*/ 1109572 w 6013229"/>
                    <a:gd name="connsiteY76" fmla="*/ 921775 h 1285570"/>
                    <a:gd name="connsiteX77" fmla="*/ 1058052 w 6013229"/>
                    <a:gd name="connsiteY77" fmla="*/ 916981 h 1285570"/>
                    <a:gd name="connsiteX78" fmla="*/ 1012895 w 6013229"/>
                    <a:gd name="connsiteY78" fmla="*/ 904042 h 1285570"/>
                    <a:gd name="connsiteX79" fmla="*/ 980716 w 6013229"/>
                    <a:gd name="connsiteY79" fmla="*/ 943044 h 1285570"/>
                    <a:gd name="connsiteX80" fmla="*/ 723475 w 6013229"/>
                    <a:gd name="connsiteY80" fmla="*/ 1049596 h 1285570"/>
                    <a:gd name="connsiteX81" fmla="*/ 466234 w 6013229"/>
                    <a:gd name="connsiteY81" fmla="*/ 943044 h 1285570"/>
                    <a:gd name="connsiteX82" fmla="*/ 426662 w 6013229"/>
                    <a:gd name="connsiteY82" fmla="*/ 895082 h 1285570"/>
                    <a:gd name="connsiteX83" fmla="*/ 396124 w 6013229"/>
                    <a:gd name="connsiteY83" fmla="*/ 911658 h 1285570"/>
                    <a:gd name="connsiteX84" fmla="*/ 285136 w 6013229"/>
                    <a:gd name="connsiteY84" fmla="*/ 934065 h 1285570"/>
                    <a:gd name="connsiteX85" fmla="*/ 0 w 6013229"/>
                    <a:gd name="connsiteY85" fmla="*/ 648929 h 1285570"/>
                    <a:gd name="connsiteX86" fmla="*/ 285136 w 6013229"/>
                    <a:gd name="connsiteY86" fmla="*/ 363793 h 1285570"/>
                    <a:gd name="connsiteX87" fmla="*/ 444559 w 6013229"/>
                    <a:gd name="connsiteY87" fmla="*/ 412490 h 1285570"/>
                    <a:gd name="connsiteX88" fmla="*/ 465344 w 6013229"/>
                    <a:gd name="connsiteY88" fmla="*/ 429640 h 1285570"/>
                    <a:gd name="connsiteX89" fmla="*/ 466234 w 6013229"/>
                    <a:gd name="connsiteY89" fmla="*/ 428561 h 1285570"/>
                    <a:gd name="connsiteX90" fmla="*/ 723475 w 6013229"/>
                    <a:gd name="connsiteY90" fmla="*/ 322008 h 1285570"/>
                    <a:gd name="connsiteX91" fmla="*/ 980716 w 6013229"/>
                    <a:gd name="connsiteY91" fmla="*/ 428561 h 1285570"/>
                    <a:gd name="connsiteX92" fmla="*/ 1012894 w 6013229"/>
                    <a:gd name="connsiteY92" fmla="*/ 467561 h 1285570"/>
                    <a:gd name="connsiteX93" fmla="*/ 1058052 w 6013229"/>
                    <a:gd name="connsiteY93" fmla="*/ 454621 h 1285570"/>
                    <a:gd name="connsiteX94" fmla="*/ 1109572 w 6013229"/>
                    <a:gd name="connsiteY94" fmla="*/ 449827 h 1285570"/>
                    <a:gd name="connsiteX95" fmla="*/ 1209078 w 6013229"/>
                    <a:gd name="connsiteY95" fmla="*/ 468371 h 1285570"/>
                    <a:gd name="connsiteX96" fmla="*/ 1239895 w 6013229"/>
                    <a:gd name="connsiteY96" fmla="*/ 483811 h 1285570"/>
                    <a:gd name="connsiteX97" fmla="*/ 1253509 w 6013229"/>
                    <a:gd name="connsiteY97" fmla="*/ 416378 h 1285570"/>
                    <a:gd name="connsiteX98" fmla="*/ 1588714 w 6013229"/>
                    <a:gd name="connsiteY98" fmla="*/ 194189 h 1285570"/>
                    <a:gd name="connsiteX99" fmla="*/ 1923919 w 6013229"/>
                    <a:gd name="connsiteY99" fmla="*/ 416378 h 1285570"/>
                    <a:gd name="connsiteX100" fmla="*/ 1931108 w 6013229"/>
                    <a:gd name="connsiteY100" fmla="*/ 451983 h 1285570"/>
                    <a:gd name="connsiteX101" fmla="*/ 1952507 w 6013229"/>
                    <a:gd name="connsiteY101" fmla="*/ 449826 h 1285570"/>
                    <a:gd name="connsiteX102" fmla="*/ 2003036 w 6013229"/>
                    <a:gd name="connsiteY102" fmla="*/ 454920 h 1285570"/>
                    <a:gd name="connsiteX103" fmla="*/ 2028356 w 6013229"/>
                    <a:gd name="connsiteY103" fmla="*/ 462780 h 1285570"/>
                    <a:gd name="connsiteX104" fmla="*/ 2027051 w 6013229"/>
                    <a:gd name="connsiteY104" fmla="*/ 449826 h 1285570"/>
                    <a:gd name="connsiteX105" fmla="*/ 2476876 w 6013229"/>
                    <a:gd name="connsiteY105" fmla="*/ 0 h 128557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</a:cxnLst>
                  <a:rect l="l" t="t" r="r" b="b"/>
                  <a:pathLst>
                    <a:path w="6013229" h="1285570">
                      <a:moveTo>
                        <a:pt x="2476876" y="0"/>
                      </a:moveTo>
                      <a:cubicBezTo>
                        <a:pt x="2694254" y="0"/>
                        <a:pt x="2875619" y="154192"/>
                        <a:pt x="2917563" y="359171"/>
                      </a:cubicBezTo>
                      <a:lnTo>
                        <a:pt x="2918288" y="366357"/>
                      </a:lnTo>
                      <a:lnTo>
                        <a:pt x="2943712" y="363794"/>
                      </a:lnTo>
                      <a:cubicBezTo>
                        <a:pt x="3069964" y="363794"/>
                        <a:pt x="3178288" y="440555"/>
                        <a:pt x="3224559" y="549953"/>
                      </a:cubicBezTo>
                      <a:lnTo>
                        <a:pt x="3234264" y="598024"/>
                      </a:lnTo>
                      <a:lnTo>
                        <a:pt x="3265167" y="581250"/>
                      </a:lnTo>
                      <a:cubicBezTo>
                        <a:pt x="3293104" y="569434"/>
                        <a:pt x="3323820" y="562899"/>
                        <a:pt x="3356062" y="562899"/>
                      </a:cubicBezTo>
                      <a:cubicBezTo>
                        <a:pt x="3404425" y="562899"/>
                        <a:pt x="3449353" y="577601"/>
                        <a:pt x="3486623" y="602780"/>
                      </a:cubicBezTo>
                      <a:lnTo>
                        <a:pt x="3516953" y="627805"/>
                      </a:lnTo>
                      <a:lnTo>
                        <a:pt x="3552812" y="608341"/>
                      </a:lnTo>
                      <a:cubicBezTo>
                        <a:pt x="3584573" y="594908"/>
                        <a:pt x="3619492" y="587479"/>
                        <a:pt x="3656146" y="587479"/>
                      </a:cubicBezTo>
                      <a:cubicBezTo>
                        <a:pt x="3711127" y="587479"/>
                        <a:pt x="3762204" y="604193"/>
                        <a:pt x="3804573" y="632817"/>
                      </a:cubicBezTo>
                      <a:lnTo>
                        <a:pt x="3825159" y="649802"/>
                      </a:lnTo>
                      <a:lnTo>
                        <a:pt x="3846844" y="623520"/>
                      </a:lnTo>
                      <a:cubicBezTo>
                        <a:pt x="3905560" y="564804"/>
                        <a:pt x="3986676" y="528487"/>
                        <a:pt x="4076275" y="528487"/>
                      </a:cubicBezTo>
                      <a:cubicBezTo>
                        <a:pt x="4210673" y="528487"/>
                        <a:pt x="4325985" y="610200"/>
                        <a:pt x="4375241" y="726655"/>
                      </a:cubicBezTo>
                      <a:lnTo>
                        <a:pt x="4375705" y="728955"/>
                      </a:lnTo>
                      <a:lnTo>
                        <a:pt x="4400958" y="708119"/>
                      </a:lnTo>
                      <a:cubicBezTo>
                        <a:pt x="4440189" y="681615"/>
                        <a:pt x="4487483" y="666139"/>
                        <a:pt x="4538391" y="666139"/>
                      </a:cubicBezTo>
                      <a:cubicBezTo>
                        <a:pt x="4606268" y="666139"/>
                        <a:pt x="4667720" y="693652"/>
                        <a:pt x="4712202" y="738134"/>
                      </a:cubicBezTo>
                      <a:lnTo>
                        <a:pt x="4723961" y="755575"/>
                      </a:lnTo>
                      <a:lnTo>
                        <a:pt x="4764516" y="695423"/>
                      </a:lnTo>
                      <a:cubicBezTo>
                        <a:pt x="4816783" y="643156"/>
                        <a:pt x="4888989" y="610828"/>
                        <a:pt x="4968746" y="610828"/>
                      </a:cubicBezTo>
                      <a:cubicBezTo>
                        <a:pt x="5028563" y="610828"/>
                        <a:pt x="5084133" y="629013"/>
                        <a:pt x="5130230" y="660155"/>
                      </a:cubicBezTo>
                      <a:lnTo>
                        <a:pt x="5147225" y="674177"/>
                      </a:lnTo>
                      <a:lnTo>
                        <a:pt x="5168908" y="647896"/>
                      </a:lnTo>
                      <a:cubicBezTo>
                        <a:pt x="5236506" y="580298"/>
                        <a:pt x="5329891" y="538488"/>
                        <a:pt x="5433042" y="538488"/>
                      </a:cubicBezTo>
                      <a:cubicBezTo>
                        <a:pt x="5458829" y="538488"/>
                        <a:pt x="5484007" y="541101"/>
                        <a:pt x="5508323" y="546077"/>
                      </a:cubicBezTo>
                      <a:lnTo>
                        <a:pt x="5528699" y="552402"/>
                      </a:lnTo>
                      <a:lnTo>
                        <a:pt x="5540934" y="491801"/>
                      </a:lnTo>
                      <a:cubicBezTo>
                        <a:pt x="5578249" y="403578"/>
                        <a:pt x="5665607" y="341674"/>
                        <a:pt x="5767423" y="341674"/>
                      </a:cubicBezTo>
                      <a:cubicBezTo>
                        <a:pt x="5903178" y="341674"/>
                        <a:pt x="6013229" y="451725"/>
                        <a:pt x="6013229" y="587480"/>
                      </a:cubicBezTo>
                      <a:cubicBezTo>
                        <a:pt x="6013229" y="706266"/>
                        <a:pt x="5928971" y="805372"/>
                        <a:pt x="5816962" y="828292"/>
                      </a:cubicBezTo>
                      <a:lnTo>
                        <a:pt x="5790222" y="830988"/>
                      </a:lnTo>
                      <a:lnTo>
                        <a:pt x="5806583" y="912029"/>
                      </a:lnTo>
                      <a:cubicBezTo>
                        <a:pt x="5806583" y="1118330"/>
                        <a:pt x="5639343" y="1285570"/>
                        <a:pt x="5433042" y="1285570"/>
                      </a:cubicBezTo>
                      <a:cubicBezTo>
                        <a:pt x="5329891" y="1285570"/>
                        <a:pt x="5236506" y="1243760"/>
                        <a:pt x="5168908" y="1176163"/>
                      </a:cubicBezTo>
                      <a:lnTo>
                        <a:pt x="5135073" y="1135154"/>
                      </a:lnTo>
                      <a:lnTo>
                        <a:pt x="5130230" y="1139150"/>
                      </a:lnTo>
                      <a:cubicBezTo>
                        <a:pt x="5084133" y="1170292"/>
                        <a:pt x="5028563" y="1188476"/>
                        <a:pt x="4968746" y="1188476"/>
                      </a:cubicBezTo>
                      <a:cubicBezTo>
                        <a:pt x="4888989" y="1188476"/>
                        <a:pt x="4816783" y="1156148"/>
                        <a:pt x="4764516" y="1103882"/>
                      </a:cubicBezTo>
                      <a:lnTo>
                        <a:pt x="4732249" y="1056023"/>
                      </a:lnTo>
                      <a:lnTo>
                        <a:pt x="4712202" y="1085756"/>
                      </a:lnTo>
                      <a:cubicBezTo>
                        <a:pt x="4667720" y="1130239"/>
                        <a:pt x="4606268" y="1157751"/>
                        <a:pt x="4538391" y="1157751"/>
                      </a:cubicBezTo>
                      <a:cubicBezTo>
                        <a:pt x="4470513" y="1157751"/>
                        <a:pt x="4409062" y="1130239"/>
                        <a:pt x="4364580" y="1085756"/>
                      </a:cubicBezTo>
                      <a:lnTo>
                        <a:pt x="4336853" y="1044632"/>
                      </a:lnTo>
                      <a:lnTo>
                        <a:pt x="4305706" y="1082382"/>
                      </a:lnTo>
                      <a:cubicBezTo>
                        <a:pt x="4246989" y="1141098"/>
                        <a:pt x="4165873" y="1177415"/>
                        <a:pt x="4076275" y="1177415"/>
                      </a:cubicBezTo>
                      <a:cubicBezTo>
                        <a:pt x="3986676" y="1177415"/>
                        <a:pt x="3905560" y="1141098"/>
                        <a:pt x="3846844" y="1082382"/>
                      </a:cubicBezTo>
                      <a:lnTo>
                        <a:pt x="3825158" y="1056099"/>
                      </a:lnTo>
                      <a:lnTo>
                        <a:pt x="3804573" y="1073083"/>
                      </a:lnTo>
                      <a:cubicBezTo>
                        <a:pt x="3762204" y="1101707"/>
                        <a:pt x="3711127" y="1118421"/>
                        <a:pt x="3656146" y="1118421"/>
                      </a:cubicBezTo>
                      <a:cubicBezTo>
                        <a:pt x="3582838" y="1118421"/>
                        <a:pt x="3516470" y="1088708"/>
                        <a:pt x="3468429" y="1040667"/>
                      </a:cubicBezTo>
                      <a:lnTo>
                        <a:pt x="3448320" y="1010840"/>
                      </a:lnTo>
                      <a:lnTo>
                        <a:pt x="3446957" y="1011580"/>
                      </a:lnTo>
                      <a:cubicBezTo>
                        <a:pt x="3419019" y="1023397"/>
                        <a:pt x="3388304" y="1029931"/>
                        <a:pt x="3356062" y="1029931"/>
                      </a:cubicBezTo>
                      <a:cubicBezTo>
                        <a:pt x="3291578" y="1029931"/>
                        <a:pt x="3233199" y="1003794"/>
                        <a:pt x="3190941" y="961536"/>
                      </a:cubicBezTo>
                      <a:lnTo>
                        <a:pt x="3146071" y="894984"/>
                      </a:lnTo>
                      <a:lnTo>
                        <a:pt x="3114128" y="921339"/>
                      </a:lnTo>
                      <a:cubicBezTo>
                        <a:pt x="3065482" y="954204"/>
                        <a:pt x="3006838" y="973394"/>
                        <a:pt x="2943712" y="973394"/>
                      </a:cubicBezTo>
                      <a:cubicBezTo>
                        <a:pt x="2859544" y="973394"/>
                        <a:pt x="2783344" y="939278"/>
                        <a:pt x="2728186" y="884120"/>
                      </a:cubicBezTo>
                      <a:lnTo>
                        <a:pt x="2693317" y="841859"/>
                      </a:lnTo>
                      <a:lnTo>
                        <a:pt x="2651969" y="864303"/>
                      </a:lnTo>
                      <a:cubicBezTo>
                        <a:pt x="2598152" y="887065"/>
                        <a:pt x="2538984" y="899652"/>
                        <a:pt x="2476876" y="899652"/>
                      </a:cubicBezTo>
                      <a:cubicBezTo>
                        <a:pt x="2383714" y="899652"/>
                        <a:pt x="2297167" y="871331"/>
                        <a:pt x="2225375" y="822829"/>
                      </a:cubicBezTo>
                      <a:lnTo>
                        <a:pt x="2185230" y="789706"/>
                      </a:lnTo>
                      <a:lnTo>
                        <a:pt x="2183527" y="798142"/>
                      </a:lnTo>
                      <a:cubicBezTo>
                        <a:pt x="2145465" y="888130"/>
                        <a:pt x="2056359" y="951272"/>
                        <a:pt x="1952507" y="951272"/>
                      </a:cubicBezTo>
                      <a:cubicBezTo>
                        <a:pt x="1883272" y="951272"/>
                        <a:pt x="1820591" y="923209"/>
                        <a:pt x="1775219" y="877837"/>
                      </a:cubicBezTo>
                      <a:lnTo>
                        <a:pt x="1770767" y="871234"/>
                      </a:lnTo>
                      <a:lnTo>
                        <a:pt x="1730319" y="893189"/>
                      </a:lnTo>
                      <a:cubicBezTo>
                        <a:pt x="1686795" y="911598"/>
                        <a:pt x="1638944" y="921777"/>
                        <a:pt x="1588714" y="921777"/>
                      </a:cubicBezTo>
                      <a:cubicBezTo>
                        <a:pt x="1488255" y="921777"/>
                        <a:pt x="1397306" y="881058"/>
                        <a:pt x="1331473" y="815224"/>
                      </a:cubicBezTo>
                      <a:lnTo>
                        <a:pt x="1324156" y="806357"/>
                      </a:lnTo>
                      <a:lnTo>
                        <a:pt x="1290336" y="852660"/>
                      </a:lnTo>
                      <a:cubicBezTo>
                        <a:pt x="1244075" y="895363"/>
                        <a:pt x="1180165" y="921775"/>
                        <a:pt x="1109572" y="921775"/>
                      </a:cubicBezTo>
                      <a:cubicBezTo>
                        <a:pt x="1091924" y="921775"/>
                        <a:pt x="1074693" y="920124"/>
                        <a:pt x="1058052" y="916981"/>
                      </a:cubicBezTo>
                      <a:lnTo>
                        <a:pt x="1012895" y="904042"/>
                      </a:lnTo>
                      <a:lnTo>
                        <a:pt x="980716" y="943044"/>
                      </a:lnTo>
                      <a:cubicBezTo>
                        <a:pt x="914882" y="1008877"/>
                        <a:pt x="823934" y="1049596"/>
                        <a:pt x="723475" y="1049596"/>
                      </a:cubicBezTo>
                      <a:cubicBezTo>
                        <a:pt x="623016" y="1049596"/>
                        <a:pt x="532068" y="1008877"/>
                        <a:pt x="466234" y="943044"/>
                      </a:cubicBezTo>
                      <a:lnTo>
                        <a:pt x="426662" y="895082"/>
                      </a:lnTo>
                      <a:lnTo>
                        <a:pt x="396124" y="911658"/>
                      </a:lnTo>
                      <a:cubicBezTo>
                        <a:pt x="362011" y="926087"/>
                        <a:pt x="324505" y="934065"/>
                        <a:pt x="285136" y="934065"/>
                      </a:cubicBezTo>
                      <a:cubicBezTo>
                        <a:pt x="127660" y="934065"/>
                        <a:pt x="0" y="806405"/>
                        <a:pt x="0" y="648929"/>
                      </a:cubicBezTo>
                      <a:cubicBezTo>
                        <a:pt x="0" y="491453"/>
                        <a:pt x="127660" y="363793"/>
                        <a:pt x="285136" y="363793"/>
                      </a:cubicBezTo>
                      <a:cubicBezTo>
                        <a:pt x="344190" y="363793"/>
                        <a:pt x="399051" y="381745"/>
                        <a:pt x="444559" y="412490"/>
                      </a:cubicBezTo>
                      <a:lnTo>
                        <a:pt x="465344" y="429640"/>
                      </a:lnTo>
                      <a:lnTo>
                        <a:pt x="466234" y="428561"/>
                      </a:lnTo>
                      <a:cubicBezTo>
                        <a:pt x="532068" y="362727"/>
                        <a:pt x="623016" y="322008"/>
                        <a:pt x="723475" y="322008"/>
                      </a:cubicBezTo>
                      <a:cubicBezTo>
                        <a:pt x="823934" y="322008"/>
                        <a:pt x="914882" y="362727"/>
                        <a:pt x="980716" y="428561"/>
                      </a:cubicBezTo>
                      <a:lnTo>
                        <a:pt x="1012894" y="467561"/>
                      </a:lnTo>
                      <a:lnTo>
                        <a:pt x="1058052" y="454621"/>
                      </a:lnTo>
                      <a:cubicBezTo>
                        <a:pt x="1074693" y="451478"/>
                        <a:pt x="1091924" y="449827"/>
                        <a:pt x="1109572" y="449827"/>
                      </a:cubicBezTo>
                      <a:cubicBezTo>
                        <a:pt x="1144868" y="449827"/>
                        <a:pt x="1178494" y="456430"/>
                        <a:pt x="1209078" y="468371"/>
                      </a:cubicBezTo>
                      <a:lnTo>
                        <a:pt x="1239895" y="483811"/>
                      </a:lnTo>
                      <a:lnTo>
                        <a:pt x="1253509" y="416378"/>
                      </a:lnTo>
                      <a:cubicBezTo>
                        <a:pt x="1308736" y="285807"/>
                        <a:pt x="1438026" y="194189"/>
                        <a:pt x="1588714" y="194189"/>
                      </a:cubicBezTo>
                      <a:cubicBezTo>
                        <a:pt x="1739402" y="194189"/>
                        <a:pt x="1868692" y="285807"/>
                        <a:pt x="1923919" y="416378"/>
                      </a:cubicBezTo>
                      <a:lnTo>
                        <a:pt x="1931108" y="451983"/>
                      </a:lnTo>
                      <a:lnTo>
                        <a:pt x="1952507" y="449826"/>
                      </a:lnTo>
                      <a:cubicBezTo>
                        <a:pt x="1969815" y="449826"/>
                        <a:pt x="1986715" y="451580"/>
                        <a:pt x="2003036" y="454920"/>
                      </a:cubicBezTo>
                      <a:lnTo>
                        <a:pt x="2028356" y="462780"/>
                      </a:lnTo>
                      <a:lnTo>
                        <a:pt x="2027051" y="449826"/>
                      </a:lnTo>
                      <a:cubicBezTo>
                        <a:pt x="2027051" y="201394"/>
                        <a:pt x="2228445" y="0"/>
                        <a:pt x="2476876" y="0"/>
                      </a:cubicBezTo>
                      <a:close/>
                    </a:path>
                  </a:pathLst>
                </a:custGeom>
                <a:solidFill>
                  <a:sysClr val="window" lastClr="FFFFFF"/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1218987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IN" sz="24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</a:endParaRPr>
                </a:p>
              </p:txBody>
            </p:sp>
            <p:sp>
              <p:nvSpPr>
                <p:cNvPr id="354" name="Freeform: Shape 69">
                  <a:extLst>
                    <a:ext uri="{FF2B5EF4-FFF2-40B4-BE49-F238E27FC236}">
                      <a16:creationId xmlns="" xmlns:a16="http://schemas.microsoft.com/office/drawing/2014/main" id="{C5E3D525-E864-4387-B21E-810E73BC5E3C}"/>
                    </a:ext>
                  </a:extLst>
                </p:cNvPr>
                <p:cNvSpPr/>
                <p:nvPr/>
              </p:nvSpPr>
              <p:spPr>
                <a:xfrm flipH="1">
                  <a:off x="5769815" y="5589057"/>
                  <a:ext cx="6013229" cy="1285570"/>
                </a:xfrm>
                <a:custGeom>
                  <a:avLst/>
                  <a:gdLst>
                    <a:gd name="connsiteX0" fmla="*/ 2476876 w 6013229"/>
                    <a:gd name="connsiteY0" fmla="*/ 0 h 1285570"/>
                    <a:gd name="connsiteX1" fmla="*/ 2917563 w 6013229"/>
                    <a:gd name="connsiteY1" fmla="*/ 359171 h 1285570"/>
                    <a:gd name="connsiteX2" fmla="*/ 2918288 w 6013229"/>
                    <a:gd name="connsiteY2" fmla="*/ 366357 h 1285570"/>
                    <a:gd name="connsiteX3" fmla="*/ 2943712 w 6013229"/>
                    <a:gd name="connsiteY3" fmla="*/ 363794 h 1285570"/>
                    <a:gd name="connsiteX4" fmla="*/ 3224559 w 6013229"/>
                    <a:gd name="connsiteY4" fmla="*/ 549953 h 1285570"/>
                    <a:gd name="connsiteX5" fmla="*/ 3234264 w 6013229"/>
                    <a:gd name="connsiteY5" fmla="*/ 598024 h 1285570"/>
                    <a:gd name="connsiteX6" fmla="*/ 3265167 w 6013229"/>
                    <a:gd name="connsiteY6" fmla="*/ 581250 h 1285570"/>
                    <a:gd name="connsiteX7" fmla="*/ 3356062 w 6013229"/>
                    <a:gd name="connsiteY7" fmla="*/ 562899 h 1285570"/>
                    <a:gd name="connsiteX8" fmla="*/ 3486623 w 6013229"/>
                    <a:gd name="connsiteY8" fmla="*/ 602780 h 1285570"/>
                    <a:gd name="connsiteX9" fmla="*/ 3516953 w 6013229"/>
                    <a:gd name="connsiteY9" fmla="*/ 627805 h 1285570"/>
                    <a:gd name="connsiteX10" fmla="*/ 3552812 w 6013229"/>
                    <a:gd name="connsiteY10" fmla="*/ 608341 h 1285570"/>
                    <a:gd name="connsiteX11" fmla="*/ 3656146 w 6013229"/>
                    <a:gd name="connsiteY11" fmla="*/ 587479 h 1285570"/>
                    <a:gd name="connsiteX12" fmla="*/ 3804573 w 6013229"/>
                    <a:gd name="connsiteY12" fmla="*/ 632817 h 1285570"/>
                    <a:gd name="connsiteX13" fmla="*/ 3825159 w 6013229"/>
                    <a:gd name="connsiteY13" fmla="*/ 649802 h 1285570"/>
                    <a:gd name="connsiteX14" fmla="*/ 3846844 w 6013229"/>
                    <a:gd name="connsiteY14" fmla="*/ 623520 h 1285570"/>
                    <a:gd name="connsiteX15" fmla="*/ 4076275 w 6013229"/>
                    <a:gd name="connsiteY15" fmla="*/ 528487 h 1285570"/>
                    <a:gd name="connsiteX16" fmla="*/ 4375241 w 6013229"/>
                    <a:gd name="connsiteY16" fmla="*/ 726655 h 1285570"/>
                    <a:gd name="connsiteX17" fmla="*/ 4375705 w 6013229"/>
                    <a:gd name="connsiteY17" fmla="*/ 728955 h 1285570"/>
                    <a:gd name="connsiteX18" fmla="*/ 4400958 w 6013229"/>
                    <a:gd name="connsiteY18" fmla="*/ 708119 h 1285570"/>
                    <a:gd name="connsiteX19" fmla="*/ 4538391 w 6013229"/>
                    <a:gd name="connsiteY19" fmla="*/ 666139 h 1285570"/>
                    <a:gd name="connsiteX20" fmla="*/ 4712202 w 6013229"/>
                    <a:gd name="connsiteY20" fmla="*/ 738134 h 1285570"/>
                    <a:gd name="connsiteX21" fmla="*/ 4723961 w 6013229"/>
                    <a:gd name="connsiteY21" fmla="*/ 755575 h 1285570"/>
                    <a:gd name="connsiteX22" fmla="*/ 4764516 w 6013229"/>
                    <a:gd name="connsiteY22" fmla="*/ 695423 h 1285570"/>
                    <a:gd name="connsiteX23" fmla="*/ 4968746 w 6013229"/>
                    <a:gd name="connsiteY23" fmla="*/ 610828 h 1285570"/>
                    <a:gd name="connsiteX24" fmla="*/ 5130230 w 6013229"/>
                    <a:gd name="connsiteY24" fmla="*/ 660155 h 1285570"/>
                    <a:gd name="connsiteX25" fmla="*/ 5147225 w 6013229"/>
                    <a:gd name="connsiteY25" fmla="*/ 674177 h 1285570"/>
                    <a:gd name="connsiteX26" fmla="*/ 5168908 w 6013229"/>
                    <a:gd name="connsiteY26" fmla="*/ 647896 h 1285570"/>
                    <a:gd name="connsiteX27" fmla="*/ 5433042 w 6013229"/>
                    <a:gd name="connsiteY27" fmla="*/ 538488 h 1285570"/>
                    <a:gd name="connsiteX28" fmla="*/ 5508323 w 6013229"/>
                    <a:gd name="connsiteY28" fmla="*/ 546077 h 1285570"/>
                    <a:gd name="connsiteX29" fmla="*/ 5528699 w 6013229"/>
                    <a:gd name="connsiteY29" fmla="*/ 552402 h 1285570"/>
                    <a:gd name="connsiteX30" fmla="*/ 5540934 w 6013229"/>
                    <a:gd name="connsiteY30" fmla="*/ 491801 h 1285570"/>
                    <a:gd name="connsiteX31" fmla="*/ 5767423 w 6013229"/>
                    <a:gd name="connsiteY31" fmla="*/ 341674 h 1285570"/>
                    <a:gd name="connsiteX32" fmla="*/ 6013229 w 6013229"/>
                    <a:gd name="connsiteY32" fmla="*/ 587480 h 1285570"/>
                    <a:gd name="connsiteX33" fmla="*/ 5816962 w 6013229"/>
                    <a:gd name="connsiteY33" fmla="*/ 828292 h 1285570"/>
                    <a:gd name="connsiteX34" fmla="*/ 5790222 w 6013229"/>
                    <a:gd name="connsiteY34" fmla="*/ 830988 h 1285570"/>
                    <a:gd name="connsiteX35" fmla="*/ 5806583 w 6013229"/>
                    <a:gd name="connsiteY35" fmla="*/ 912029 h 1285570"/>
                    <a:gd name="connsiteX36" fmla="*/ 5433042 w 6013229"/>
                    <a:gd name="connsiteY36" fmla="*/ 1285570 h 1285570"/>
                    <a:gd name="connsiteX37" fmla="*/ 5168908 w 6013229"/>
                    <a:gd name="connsiteY37" fmla="*/ 1176163 h 1285570"/>
                    <a:gd name="connsiteX38" fmla="*/ 5135073 w 6013229"/>
                    <a:gd name="connsiteY38" fmla="*/ 1135154 h 1285570"/>
                    <a:gd name="connsiteX39" fmla="*/ 5130230 w 6013229"/>
                    <a:gd name="connsiteY39" fmla="*/ 1139150 h 1285570"/>
                    <a:gd name="connsiteX40" fmla="*/ 4968746 w 6013229"/>
                    <a:gd name="connsiteY40" fmla="*/ 1188476 h 1285570"/>
                    <a:gd name="connsiteX41" fmla="*/ 4764516 w 6013229"/>
                    <a:gd name="connsiteY41" fmla="*/ 1103882 h 1285570"/>
                    <a:gd name="connsiteX42" fmla="*/ 4732249 w 6013229"/>
                    <a:gd name="connsiteY42" fmla="*/ 1056023 h 1285570"/>
                    <a:gd name="connsiteX43" fmla="*/ 4712202 w 6013229"/>
                    <a:gd name="connsiteY43" fmla="*/ 1085756 h 1285570"/>
                    <a:gd name="connsiteX44" fmla="*/ 4538391 w 6013229"/>
                    <a:gd name="connsiteY44" fmla="*/ 1157751 h 1285570"/>
                    <a:gd name="connsiteX45" fmla="*/ 4364580 w 6013229"/>
                    <a:gd name="connsiteY45" fmla="*/ 1085756 h 1285570"/>
                    <a:gd name="connsiteX46" fmla="*/ 4336853 w 6013229"/>
                    <a:gd name="connsiteY46" fmla="*/ 1044632 h 1285570"/>
                    <a:gd name="connsiteX47" fmla="*/ 4305706 w 6013229"/>
                    <a:gd name="connsiteY47" fmla="*/ 1082382 h 1285570"/>
                    <a:gd name="connsiteX48" fmla="*/ 4076275 w 6013229"/>
                    <a:gd name="connsiteY48" fmla="*/ 1177415 h 1285570"/>
                    <a:gd name="connsiteX49" fmla="*/ 3846844 w 6013229"/>
                    <a:gd name="connsiteY49" fmla="*/ 1082382 h 1285570"/>
                    <a:gd name="connsiteX50" fmla="*/ 3825158 w 6013229"/>
                    <a:gd name="connsiteY50" fmla="*/ 1056099 h 1285570"/>
                    <a:gd name="connsiteX51" fmla="*/ 3804573 w 6013229"/>
                    <a:gd name="connsiteY51" fmla="*/ 1073083 h 1285570"/>
                    <a:gd name="connsiteX52" fmla="*/ 3656146 w 6013229"/>
                    <a:gd name="connsiteY52" fmla="*/ 1118421 h 1285570"/>
                    <a:gd name="connsiteX53" fmla="*/ 3468429 w 6013229"/>
                    <a:gd name="connsiteY53" fmla="*/ 1040667 h 1285570"/>
                    <a:gd name="connsiteX54" fmla="*/ 3448320 w 6013229"/>
                    <a:gd name="connsiteY54" fmla="*/ 1010840 h 1285570"/>
                    <a:gd name="connsiteX55" fmla="*/ 3446957 w 6013229"/>
                    <a:gd name="connsiteY55" fmla="*/ 1011580 h 1285570"/>
                    <a:gd name="connsiteX56" fmla="*/ 3356062 w 6013229"/>
                    <a:gd name="connsiteY56" fmla="*/ 1029931 h 1285570"/>
                    <a:gd name="connsiteX57" fmla="*/ 3190941 w 6013229"/>
                    <a:gd name="connsiteY57" fmla="*/ 961536 h 1285570"/>
                    <a:gd name="connsiteX58" fmla="*/ 3146071 w 6013229"/>
                    <a:gd name="connsiteY58" fmla="*/ 894984 h 1285570"/>
                    <a:gd name="connsiteX59" fmla="*/ 3114128 w 6013229"/>
                    <a:gd name="connsiteY59" fmla="*/ 921339 h 1285570"/>
                    <a:gd name="connsiteX60" fmla="*/ 2943712 w 6013229"/>
                    <a:gd name="connsiteY60" fmla="*/ 973394 h 1285570"/>
                    <a:gd name="connsiteX61" fmla="*/ 2728186 w 6013229"/>
                    <a:gd name="connsiteY61" fmla="*/ 884120 h 1285570"/>
                    <a:gd name="connsiteX62" fmla="*/ 2693317 w 6013229"/>
                    <a:gd name="connsiteY62" fmla="*/ 841859 h 1285570"/>
                    <a:gd name="connsiteX63" fmla="*/ 2651969 w 6013229"/>
                    <a:gd name="connsiteY63" fmla="*/ 864303 h 1285570"/>
                    <a:gd name="connsiteX64" fmla="*/ 2476876 w 6013229"/>
                    <a:gd name="connsiteY64" fmla="*/ 899652 h 1285570"/>
                    <a:gd name="connsiteX65" fmla="*/ 2225375 w 6013229"/>
                    <a:gd name="connsiteY65" fmla="*/ 822829 h 1285570"/>
                    <a:gd name="connsiteX66" fmla="*/ 2185230 w 6013229"/>
                    <a:gd name="connsiteY66" fmla="*/ 789706 h 1285570"/>
                    <a:gd name="connsiteX67" fmla="*/ 2183527 w 6013229"/>
                    <a:gd name="connsiteY67" fmla="*/ 798142 h 1285570"/>
                    <a:gd name="connsiteX68" fmla="*/ 1952507 w 6013229"/>
                    <a:gd name="connsiteY68" fmla="*/ 951272 h 1285570"/>
                    <a:gd name="connsiteX69" fmla="*/ 1775219 w 6013229"/>
                    <a:gd name="connsiteY69" fmla="*/ 877837 h 1285570"/>
                    <a:gd name="connsiteX70" fmla="*/ 1770767 w 6013229"/>
                    <a:gd name="connsiteY70" fmla="*/ 871234 h 1285570"/>
                    <a:gd name="connsiteX71" fmla="*/ 1730319 w 6013229"/>
                    <a:gd name="connsiteY71" fmla="*/ 893189 h 1285570"/>
                    <a:gd name="connsiteX72" fmla="*/ 1588714 w 6013229"/>
                    <a:gd name="connsiteY72" fmla="*/ 921777 h 1285570"/>
                    <a:gd name="connsiteX73" fmla="*/ 1331473 w 6013229"/>
                    <a:gd name="connsiteY73" fmla="*/ 815224 h 1285570"/>
                    <a:gd name="connsiteX74" fmla="*/ 1324156 w 6013229"/>
                    <a:gd name="connsiteY74" fmla="*/ 806357 h 1285570"/>
                    <a:gd name="connsiteX75" fmla="*/ 1290336 w 6013229"/>
                    <a:gd name="connsiteY75" fmla="*/ 852660 h 1285570"/>
                    <a:gd name="connsiteX76" fmla="*/ 1109572 w 6013229"/>
                    <a:gd name="connsiteY76" fmla="*/ 921775 h 1285570"/>
                    <a:gd name="connsiteX77" fmla="*/ 1058052 w 6013229"/>
                    <a:gd name="connsiteY77" fmla="*/ 916981 h 1285570"/>
                    <a:gd name="connsiteX78" fmla="*/ 1012895 w 6013229"/>
                    <a:gd name="connsiteY78" fmla="*/ 904042 h 1285570"/>
                    <a:gd name="connsiteX79" fmla="*/ 980716 w 6013229"/>
                    <a:gd name="connsiteY79" fmla="*/ 943044 h 1285570"/>
                    <a:gd name="connsiteX80" fmla="*/ 723475 w 6013229"/>
                    <a:gd name="connsiteY80" fmla="*/ 1049596 h 1285570"/>
                    <a:gd name="connsiteX81" fmla="*/ 466234 w 6013229"/>
                    <a:gd name="connsiteY81" fmla="*/ 943044 h 1285570"/>
                    <a:gd name="connsiteX82" fmla="*/ 426662 w 6013229"/>
                    <a:gd name="connsiteY82" fmla="*/ 895082 h 1285570"/>
                    <a:gd name="connsiteX83" fmla="*/ 396124 w 6013229"/>
                    <a:gd name="connsiteY83" fmla="*/ 911658 h 1285570"/>
                    <a:gd name="connsiteX84" fmla="*/ 285136 w 6013229"/>
                    <a:gd name="connsiteY84" fmla="*/ 934065 h 1285570"/>
                    <a:gd name="connsiteX85" fmla="*/ 0 w 6013229"/>
                    <a:gd name="connsiteY85" fmla="*/ 648929 h 1285570"/>
                    <a:gd name="connsiteX86" fmla="*/ 285136 w 6013229"/>
                    <a:gd name="connsiteY86" fmla="*/ 363793 h 1285570"/>
                    <a:gd name="connsiteX87" fmla="*/ 444559 w 6013229"/>
                    <a:gd name="connsiteY87" fmla="*/ 412490 h 1285570"/>
                    <a:gd name="connsiteX88" fmla="*/ 465344 w 6013229"/>
                    <a:gd name="connsiteY88" fmla="*/ 429640 h 1285570"/>
                    <a:gd name="connsiteX89" fmla="*/ 466234 w 6013229"/>
                    <a:gd name="connsiteY89" fmla="*/ 428561 h 1285570"/>
                    <a:gd name="connsiteX90" fmla="*/ 723475 w 6013229"/>
                    <a:gd name="connsiteY90" fmla="*/ 322008 h 1285570"/>
                    <a:gd name="connsiteX91" fmla="*/ 980716 w 6013229"/>
                    <a:gd name="connsiteY91" fmla="*/ 428561 h 1285570"/>
                    <a:gd name="connsiteX92" fmla="*/ 1012894 w 6013229"/>
                    <a:gd name="connsiteY92" fmla="*/ 467561 h 1285570"/>
                    <a:gd name="connsiteX93" fmla="*/ 1058052 w 6013229"/>
                    <a:gd name="connsiteY93" fmla="*/ 454621 h 1285570"/>
                    <a:gd name="connsiteX94" fmla="*/ 1109572 w 6013229"/>
                    <a:gd name="connsiteY94" fmla="*/ 449827 h 1285570"/>
                    <a:gd name="connsiteX95" fmla="*/ 1209078 w 6013229"/>
                    <a:gd name="connsiteY95" fmla="*/ 468371 h 1285570"/>
                    <a:gd name="connsiteX96" fmla="*/ 1239895 w 6013229"/>
                    <a:gd name="connsiteY96" fmla="*/ 483811 h 1285570"/>
                    <a:gd name="connsiteX97" fmla="*/ 1253509 w 6013229"/>
                    <a:gd name="connsiteY97" fmla="*/ 416378 h 1285570"/>
                    <a:gd name="connsiteX98" fmla="*/ 1588714 w 6013229"/>
                    <a:gd name="connsiteY98" fmla="*/ 194189 h 1285570"/>
                    <a:gd name="connsiteX99" fmla="*/ 1923919 w 6013229"/>
                    <a:gd name="connsiteY99" fmla="*/ 416378 h 1285570"/>
                    <a:gd name="connsiteX100" fmla="*/ 1931108 w 6013229"/>
                    <a:gd name="connsiteY100" fmla="*/ 451983 h 1285570"/>
                    <a:gd name="connsiteX101" fmla="*/ 1952507 w 6013229"/>
                    <a:gd name="connsiteY101" fmla="*/ 449826 h 1285570"/>
                    <a:gd name="connsiteX102" fmla="*/ 2003036 w 6013229"/>
                    <a:gd name="connsiteY102" fmla="*/ 454920 h 1285570"/>
                    <a:gd name="connsiteX103" fmla="*/ 2028356 w 6013229"/>
                    <a:gd name="connsiteY103" fmla="*/ 462780 h 1285570"/>
                    <a:gd name="connsiteX104" fmla="*/ 2027051 w 6013229"/>
                    <a:gd name="connsiteY104" fmla="*/ 449826 h 1285570"/>
                    <a:gd name="connsiteX105" fmla="*/ 2476876 w 6013229"/>
                    <a:gd name="connsiteY105" fmla="*/ 0 h 128557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</a:cxnLst>
                  <a:rect l="l" t="t" r="r" b="b"/>
                  <a:pathLst>
                    <a:path w="6013229" h="1285570">
                      <a:moveTo>
                        <a:pt x="2476876" y="0"/>
                      </a:moveTo>
                      <a:cubicBezTo>
                        <a:pt x="2694254" y="0"/>
                        <a:pt x="2875619" y="154192"/>
                        <a:pt x="2917563" y="359171"/>
                      </a:cubicBezTo>
                      <a:lnTo>
                        <a:pt x="2918288" y="366357"/>
                      </a:lnTo>
                      <a:lnTo>
                        <a:pt x="2943712" y="363794"/>
                      </a:lnTo>
                      <a:cubicBezTo>
                        <a:pt x="3069964" y="363794"/>
                        <a:pt x="3178288" y="440555"/>
                        <a:pt x="3224559" y="549953"/>
                      </a:cubicBezTo>
                      <a:lnTo>
                        <a:pt x="3234264" y="598024"/>
                      </a:lnTo>
                      <a:lnTo>
                        <a:pt x="3265167" y="581250"/>
                      </a:lnTo>
                      <a:cubicBezTo>
                        <a:pt x="3293104" y="569434"/>
                        <a:pt x="3323820" y="562899"/>
                        <a:pt x="3356062" y="562899"/>
                      </a:cubicBezTo>
                      <a:cubicBezTo>
                        <a:pt x="3404425" y="562899"/>
                        <a:pt x="3449353" y="577601"/>
                        <a:pt x="3486623" y="602780"/>
                      </a:cubicBezTo>
                      <a:lnTo>
                        <a:pt x="3516953" y="627805"/>
                      </a:lnTo>
                      <a:lnTo>
                        <a:pt x="3552812" y="608341"/>
                      </a:lnTo>
                      <a:cubicBezTo>
                        <a:pt x="3584573" y="594908"/>
                        <a:pt x="3619492" y="587479"/>
                        <a:pt x="3656146" y="587479"/>
                      </a:cubicBezTo>
                      <a:cubicBezTo>
                        <a:pt x="3711127" y="587479"/>
                        <a:pt x="3762204" y="604193"/>
                        <a:pt x="3804573" y="632817"/>
                      </a:cubicBezTo>
                      <a:lnTo>
                        <a:pt x="3825159" y="649802"/>
                      </a:lnTo>
                      <a:lnTo>
                        <a:pt x="3846844" y="623520"/>
                      </a:lnTo>
                      <a:cubicBezTo>
                        <a:pt x="3905560" y="564804"/>
                        <a:pt x="3986676" y="528487"/>
                        <a:pt x="4076275" y="528487"/>
                      </a:cubicBezTo>
                      <a:cubicBezTo>
                        <a:pt x="4210673" y="528487"/>
                        <a:pt x="4325985" y="610200"/>
                        <a:pt x="4375241" y="726655"/>
                      </a:cubicBezTo>
                      <a:lnTo>
                        <a:pt x="4375705" y="728955"/>
                      </a:lnTo>
                      <a:lnTo>
                        <a:pt x="4400958" y="708119"/>
                      </a:lnTo>
                      <a:cubicBezTo>
                        <a:pt x="4440189" y="681615"/>
                        <a:pt x="4487483" y="666139"/>
                        <a:pt x="4538391" y="666139"/>
                      </a:cubicBezTo>
                      <a:cubicBezTo>
                        <a:pt x="4606268" y="666139"/>
                        <a:pt x="4667720" y="693652"/>
                        <a:pt x="4712202" y="738134"/>
                      </a:cubicBezTo>
                      <a:lnTo>
                        <a:pt x="4723961" y="755575"/>
                      </a:lnTo>
                      <a:lnTo>
                        <a:pt x="4764516" y="695423"/>
                      </a:lnTo>
                      <a:cubicBezTo>
                        <a:pt x="4816783" y="643156"/>
                        <a:pt x="4888989" y="610828"/>
                        <a:pt x="4968746" y="610828"/>
                      </a:cubicBezTo>
                      <a:cubicBezTo>
                        <a:pt x="5028563" y="610828"/>
                        <a:pt x="5084133" y="629013"/>
                        <a:pt x="5130230" y="660155"/>
                      </a:cubicBezTo>
                      <a:lnTo>
                        <a:pt x="5147225" y="674177"/>
                      </a:lnTo>
                      <a:lnTo>
                        <a:pt x="5168908" y="647896"/>
                      </a:lnTo>
                      <a:cubicBezTo>
                        <a:pt x="5236506" y="580298"/>
                        <a:pt x="5329891" y="538488"/>
                        <a:pt x="5433042" y="538488"/>
                      </a:cubicBezTo>
                      <a:cubicBezTo>
                        <a:pt x="5458829" y="538488"/>
                        <a:pt x="5484007" y="541101"/>
                        <a:pt x="5508323" y="546077"/>
                      </a:cubicBezTo>
                      <a:lnTo>
                        <a:pt x="5528699" y="552402"/>
                      </a:lnTo>
                      <a:lnTo>
                        <a:pt x="5540934" y="491801"/>
                      </a:lnTo>
                      <a:cubicBezTo>
                        <a:pt x="5578249" y="403578"/>
                        <a:pt x="5665607" y="341674"/>
                        <a:pt x="5767423" y="341674"/>
                      </a:cubicBezTo>
                      <a:cubicBezTo>
                        <a:pt x="5903178" y="341674"/>
                        <a:pt x="6013229" y="451725"/>
                        <a:pt x="6013229" y="587480"/>
                      </a:cubicBezTo>
                      <a:cubicBezTo>
                        <a:pt x="6013229" y="706266"/>
                        <a:pt x="5928971" y="805372"/>
                        <a:pt x="5816962" y="828292"/>
                      </a:cubicBezTo>
                      <a:lnTo>
                        <a:pt x="5790222" y="830988"/>
                      </a:lnTo>
                      <a:lnTo>
                        <a:pt x="5806583" y="912029"/>
                      </a:lnTo>
                      <a:cubicBezTo>
                        <a:pt x="5806583" y="1118330"/>
                        <a:pt x="5639343" y="1285570"/>
                        <a:pt x="5433042" y="1285570"/>
                      </a:cubicBezTo>
                      <a:cubicBezTo>
                        <a:pt x="5329891" y="1285570"/>
                        <a:pt x="5236506" y="1243760"/>
                        <a:pt x="5168908" y="1176163"/>
                      </a:cubicBezTo>
                      <a:lnTo>
                        <a:pt x="5135073" y="1135154"/>
                      </a:lnTo>
                      <a:lnTo>
                        <a:pt x="5130230" y="1139150"/>
                      </a:lnTo>
                      <a:cubicBezTo>
                        <a:pt x="5084133" y="1170292"/>
                        <a:pt x="5028563" y="1188476"/>
                        <a:pt x="4968746" y="1188476"/>
                      </a:cubicBezTo>
                      <a:cubicBezTo>
                        <a:pt x="4888989" y="1188476"/>
                        <a:pt x="4816783" y="1156148"/>
                        <a:pt x="4764516" y="1103882"/>
                      </a:cubicBezTo>
                      <a:lnTo>
                        <a:pt x="4732249" y="1056023"/>
                      </a:lnTo>
                      <a:lnTo>
                        <a:pt x="4712202" y="1085756"/>
                      </a:lnTo>
                      <a:cubicBezTo>
                        <a:pt x="4667720" y="1130239"/>
                        <a:pt x="4606268" y="1157751"/>
                        <a:pt x="4538391" y="1157751"/>
                      </a:cubicBezTo>
                      <a:cubicBezTo>
                        <a:pt x="4470513" y="1157751"/>
                        <a:pt x="4409062" y="1130239"/>
                        <a:pt x="4364580" y="1085756"/>
                      </a:cubicBezTo>
                      <a:lnTo>
                        <a:pt x="4336853" y="1044632"/>
                      </a:lnTo>
                      <a:lnTo>
                        <a:pt x="4305706" y="1082382"/>
                      </a:lnTo>
                      <a:cubicBezTo>
                        <a:pt x="4246989" y="1141098"/>
                        <a:pt x="4165873" y="1177415"/>
                        <a:pt x="4076275" y="1177415"/>
                      </a:cubicBezTo>
                      <a:cubicBezTo>
                        <a:pt x="3986676" y="1177415"/>
                        <a:pt x="3905560" y="1141098"/>
                        <a:pt x="3846844" y="1082382"/>
                      </a:cubicBezTo>
                      <a:lnTo>
                        <a:pt x="3825158" y="1056099"/>
                      </a:lnTo>
                      <a:lnTo>
                        <a:pt x="3804573" y="1073083"/>
                      </a:lnTo>
                      <a:cubicBezTo>
                        <a:pt x="3762204" y="1101707"/>
                        <a:pt x="3711127" y="1118421"/>
                        <a:pt x="3656146" y="1118421"/>
                      </a:cubicBezTo>
                      <a:cubicBezTo>
                        <a:pt x="3582838" y="1118421"/>
                        <a:pt x="3516470" y="1088708"/>
                        <a:pt x="3468429" y="1040667"/>
                      </a:cubicBezTo>
                      <a:lnTo>
                        <a:pt x="3448320" y="1010840"/>
                      </a:lnTo>
                      <a:lnTo>
                        <a:pt x="3446957" y="1011580"/>
                      </a:lnTo>
                      <a:cubicBezTo>
                        <a:pt x="3419019" y="1023397"/>
                        <a:pt x="3388304" y="1029931"/>
                        <a:pt x="3356062" y="1029931"/>
                      </a:cubicBezTo>
                      <a:cubicBezTo>
                        <a:pt x="3291578" y="1029931"/>
                        <a:pt x="3233199" y="1003794"/>
                        <a:pt x="3190941" y="961536"/>
                      </a:cubicBezTo>
                      <a:lnTo>
                        <a:pt x="3146071" y="894984"/>
                      </a:lnTo>
                      <a:lnTo>
                        <a:pt x="3114128" y="921339"/>
                      </a:lnTo>
                      <a:cubicBezTo>
                        <a:pt x="3065482" y="954204"/>
                        <a:pt x="3006838" y="973394"/>
                        <a:pt x="2943712" y="973394"/>
                      </a:cubicBezTo>
                      <a:cubicBezTo>
                        <a:pt x="2859544" y="973394"/>
                        <a:pt x="2783344" y="939278"/>
                        <a:pt x="2728186" y="884120"/>
                      </a:cubicBezTo>
                      <a:lnTo>
                        <a:pt x="2693317" y="841859"/>
                      </a:lnTo>
                      <a:lnTo>
                        <a:pt x="2651969" y="864303"/>
                      </a:lnTo>
                      <a:cubicBezTo>
                        <a:pt x="2598152" y="887065"/>
                        <a:pt x="2538984" y="899652"/>
                        <a:pt x="2476876" y="899652"/>
                      </a:cubicBezTo>
                      <a:cubicBezTo>
                        <a:pt x="2383714" y="899652"/>
                        <a:pt x="2297167" y="871331"/>
                        <a:pt x="2225375" y="822829"/>
                      </a:cubicBezTo>
                      <a:lnTo>
                        <a:pt x="2185230" y="789706"/>
                      </a:lnTo>
                      <a:lnTo>
                        <a:pt x="2183527" y="798142"/>
                      </a:lnTo>
                      <a:cubicBezTo>
                        <a:pt x="2145465" y="888130"/>
                        <a:pt x="2056359" y="951272"/>
                        <a:pt x="1952507" y="951272"/>
                      </a:cubicBezTo>
                      <a:cubicBezTo>
                        <a:pt x="1883272" y="951272"/>
                        <a:pt x="1820591" y="923209"/>
                        <a:pt x="1775219" y="877837"/>
                      </a:cubicBezTo>
                      <a:lnTo>
                        <a:pt x="1770767" y="871234"/>
                      </a:lnTo>
                      <a:lnTo>
                        <a:pt x="1730319" y="893189"/>
                      </a:lnTo>
                      <a:cubicBezTo>
                        <a:pt x="1686795" y="911598"/>
                        <a:pt x="1638944" y="921777"/>
                        <a:pt x="1588714" y="921777"/>
                      </a:cubicBezTo>
                      <a:cubicBezTo>
                        <a:pt x="1488255" y="921777"/>
                        <a:pt x="1397306" y="881058"/>
                        <a:pt x="1331473" y="815224"/>
                      </a:cubicBezTo>
                      <a:lnTo>
                        <a:pt x="1324156" y="806357"/>
                      </a:lnTo>
                      <a:lnTo>
                        <a:pt x="1290336" y="852660"/>
                      </a:lnTo>
                      <a:cubicBezTo>
                        <a:pt x="1244075" y="895363"/>
                        <a:pt x="1180165" y="921775"/>
                        <a:pt x="1109572" y="921775"/>
                      </a:cubicBezTo>
                      <a:cubicBezTo>
                        <a:pt x="1091924" y="921775"/>
                        <a:pt x="1074693" y="920124"/>
                        <a:pt x="1058052" y="916981"/>
                      </a:cubicBezTo>
                      <a:lnTo>
                        <a:pt x="1012895" y="904042"/>
                      </a:lnTo>
                      <a:lnTo>
                        <a:pt x="980716" y="943044"/>
                      </a:lnTo>
                      <a:cubicBezTo>
                        <a:pt x="914882" y="1008877"/>
                        <a:pt x="823934" y="1049596"/>
                        <a:pt x="723475" y="1049596"/>
                      </a:cubicBezTo>
                      <a:cubicBezTo>
                        <a:pt x="623016" y="1049596"/>
                        <a:pt x="532068" y="1008877"/>
                        <a:pt x="466234" y="943044"/>
                      </a:cubicBezTo>
                      <a:lnTo>
                        <a:pt x="426662" y="895082"/>
                      </a:lnTo>
                      <a:lnTo>
                        <a:pt x="396124" y="911658"/>
                      </a:lnTo>
                      <a:cubicBezTo>
                        <a:pt x="362011" y="926087"/>
                        <a:pt x="324505" y="934065"/>
                        <a:pt x="285136" y="934065"/>
                      </a:cubicBezTo>
                      <a:cubicBezTo>
                        <a:pt x="127660" y="934065"/>
                        <a:pt x="0" y="806405"/>
                        <a:pt x="0" y="648929"/>
                      </a:cubicBezTo>
                      <a:cubicBezTo>
                        <a:pt x="0" y="491453"/>
                        <a:pt x="127660" y="363793"/>
                        <a:pt x="285136" y="363793"/>
                      </a:cubicBezTo>
                      <a:cubicBezTo>
                        <a:pt x="344190" y="363793"/>
                        <a:pt x="399051" y="381745"/>
                        <a:pt x="444559" y="412490"/>
                      </a:cubicBezTo>
                      <a:lnTo>
                        <a:pt x="465344" y="429640"/>
                      </a:lnTo>
                      <a:lnTo>
                        <a:pt x="466234" y="428561"/>
                      </a:lnTo>
                      <a:cubicBezTo>
                        <a:pt x="532068" y="362727"/>
                        <a:pt x="623016" y="322008"/>
                        <a:pt x="723475" y="322008"/>
                      </a:cubicBezTo>
                      <a:cubicBezTo>
                        <a:pt x="823934" y="322008"/>
                        <a:pt x="914882" y="362727"/>
                        <a:pt x="980716" y="428561"/>
                      </a:cubicBezTo>
                      <a:lnTo>
                        <a:pt x="1012894" y="467561"/>
                      </a:lnTo>
                      <a:lnTo>
                        <a:pt x="1058052" y="454621"/>
                      </a:lnTo>
                      <a:cubicBezTo>
                        <a:pt x="1074693" y="451478"/>
                        <a:pt x="1091924" y="449827"/>
                        <a:pt x="1109572" y="449827"/>
                      </a:cubicBezTo>
                      <a:cubicBezTo>
                        <a:pt x="1144868" y="449827"/>
                        <a:pt x="1178494" y="456430"/>
                        <a:pt x="1209078" y="468371"/>
                      </a:cubicBezTo>
                      <a:lnTo>
                        <a:pt x="1239895" y="483811"/>
                      </a:lnTo>
                      <a:lnTo>
                        <a:pt x="1253509" y="416378"/>
                      </a:lnTo>
                      <a:cubicBezTo>
                        <a:pt x="1308736" y="285807"/>
                        <a:pt x="1438026" y="194189"/>
                        <a:pt x="1588714" y="194189"/>
                      </a:cubicBezTo>
                      <a:cubicBezTo>
                        <a:pt x="1739402" y="194189"/>
                        <a:pt x="1868692" y="285807"/>
                        <a:pt x="1923919" y="416378"/>
                      </a:cubicBezTo>
                      <a:lnTo>
                        <a:pt x="1931108" y="451983"/>
                      </a:lnTo>
                      <a:lnTo>
                        <a:pt x="1952507" y="449826"/>
                      </a:lnTo>
                      <a:cubicBezTo>
                        <a:pt x="1969815" y="449826"/>
                        <a:pt x="1986715" y="451580"/>
                        <a:pt x="2003036" y="454920"/>
                      </a:cubicBezTo>
                      <a:lnTo>
                        <a:pt x="2028356" y="462780"/>
                      </a:lnTo>
                      <a:lnTo>
                        <a:pt x="2027051" y="449826"/>
                      </a:lnTo>
                      <a:cubicBezTo>
                        <a:pt x="2027051" y="201394"/>
                        <a:pt x="2228445" y="0"/>
                        <a:pt x="2476876" y="0"/>
                      </a:cubicBezTo>
                      <a:close/>
                    </a:path>
                  </a:pathLst>
                </a:custGeom>
                <a:solidFill>
                  <a:sysClr val="window" lastClr="FFFFFF"/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1218987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IN" sz="24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</a:endParaRPr>
                </a:p>
              </p:txBody>
            </p:sp>
            <p:sp>
              <p:nvSpPr>
                <p:cNvPr id="355" name="Freeform: Shape 67">
                  <a:extLst>
                    <a:ext uri="{FF2B5EF4-FFF2-40B4-BE49-F238E27FC236}">
                      <a16:creationId xmlns="" xmlns:a16="http://schemas.microsoft.com/office/drawing/2014/main" id="{C1BD50BF-C579-4CF4-8DCC-848F3B9F21DA}"/>
                    </a:ext>
                  </a:extLst>
                </p:cNvPr>
                <p:cNvSpPr/>
                <p:nvPr/>
              </p:nvSpPr>
              <p:spPr>
                <a:xfrm>
                  <a:off x="-497465" y="5606730"/>
                  <a:ext cx="6013229" cy="1285570"/>
                </a:xfrm>
                <a:custGeom>
                  <a:avLst/>
                  <a:gdLst>
                    <a:gd name="connsiteX0" fmla="*/ 2476876 w 6013229"/>
                    <a:gd name="connsiteY0" fmla="*/ 0 h 1285570"/>
                    <a:gd name="connsiteX1" fmla="*/ 2917563 w 6013229"/>
                    <a:gd name="connsiteY1" fmla="*/ 359171 h 1285570"/>
                    <a:gd name="connsiteX2" fmla="*/ 2918288 w 6013229"/>
                    <a:gd name="connsiteY2" fmla="*/ 366357 h 1285570"/>
                    <a:gd name="connsiteX3" fmla="*/ 2943712 w 6013229"/>
                    <a:gd name="connsiteY3" fmla="*/ 363794 h 1285570"/>
                    <a:gd name="connsiteX4" fmla="*/ 3224559 w 6013229"/>
                    <a:gd name="connsiteY4" fmla="*/ 549953 h 1285570"/>
                    <a:gd name="connsiteX5" fmla="*/ 3234264 w 6013229"/>
                    <a:gd name="connsiteY5" fmla="*/ 598024 h 1285570"/>
                    <a:gd name="connsiteX6" fmla="*/ 3265167 w 6013229"/>
                    <a:gd name="connsiteY6" fmla="*/ 581250 h 1285570"/>
                    <a:gd name="connsiteX7" fmla="*/ 3356062 w 6013229"/>
                    <a:gd name="connsiteY7" fmla="*/ 562899 h 1285570"/>
                    <a:gd name="connsiteX8" fmla="*/ 3486623 w 6013229"/>
                    <a:gd name="connsiteY8" fmla="*/ 602780 h 1285570"/>
                    <a:gd name="connsiteX9" fmla="*/ 3516953 w 6013229"/>
                    <a:gd name="connsiteY9" fmla="*/ 627805 h 1285570"/>
                    <a:gd name="connsiteX10" fmla="*/ 3552812 w 6013229"/>
                    <a:gd name="connsiteY10" fmla="*/ 608341 h 1285570"/>
                    <a:gd name="connsiteX11" fmla="*/ 3656146 w 6013229"/>
                    <a:gd name="connsiteY11" fmla="*/ 587479 h 1285570"/>
                    <a:gd name="connsiteX12" fmla="*/ 3804573 w 6013229"/>
                    <a:gd name="connsiteY12" fmla="*/ 632817 h 1285570"/>
                    <a:gd name="connsiteX13" fmla="*/ 3825159 w 6013229"/>
                    <a:gd name="connsiteY13" fmla="*/ 649802 h 1285570"/>
                    <a:gd name="connsiteX14" fmla="*/ 3846844 w 6013229"/>
                    <a:gd name="connsiteY14" fmla="*/ 623520 h 1285570"/>
                    <a:gd name="connsiteX15" fmla="*/ 4076275 w 6013229"/>
                    <a:gd name="connsiteY15" fmla="*/ 528487 h 1285570"/>
                    <a:gd name="connsiteX16" fmla="*/ 4375241 w 6013229"/>
                    <a:gd name="connsiteY16" fmla="*/ 726655 h 1285570"/>
                    <a:gd name="connsiteX17" fmla="*/ 4375705 w 6013229"/>
                    <a:gd name="connsiteY17" fmla="*/ 728955 h 1285570"/>
                    <a:gd name="connsiteX18" fmla="*/ 4400958 w 6013229"/>
                    <a:gd name="connsiteY18" fmla="*/ 708119 h 1285570"/>
                    <a:gd name="connsiteX19" fmla="*/ 4538391 w 6013229"/>
                    <a:gd name="connsiteY19" fmla="*/ 666139 h 1285570"/>
                    <a:gd name="connsiteX20" fmla="*/ 4712202 w 6013229"/>
                    <a:gd name="connsiteY20" fmla="*/ 738134 h 1285570"/>
                    <a:gd name="connsiteX21" fmla="*/ 4723961 w 6013229"/>
                    <a:gd name="connsiteY21" fmla="*/ 755575 h 1285570"/>
                    <a:gd name="connsiteX22" fmla="*/ 4764516 w 6013229"/>
                    <a:gd name="connsiteY22" fmla="*/ 695423 h 1285570"/>
                    <a:gd name="connsiteX23" fmla="*/ 4968746 w 6013229"/>
                    <a:gd name="connsiteY23" fmla="*/ 610828 h 1285570"/>
                    <a:gd name="connsiteX24" fmla="*/ 5130230 w 6013229"/>
                    <a:gd name="connsiteY24" fmla="*/ 660155 h 1285570"/>
                    <a:gd name="connsiteX25" fmla="*/ 5147225 w 6013229"/>
                    <a:gd name="connsiteY25" fmla="*/ 674177 h 1285570"/>
                    <a:gd name="connsiteX26" fmla="*/ 5168908 w 6013229"/>
                    <a:gd name="connsiteY26" fmla="*/ 647896 h 1285570"/>
                    <a:gd name="connsiteX27" fmla="*/ 5433042 w 6013229"/>
                    <a:gd name="connsiteY27" fmla="*/ 538488 h 1285570"/>
                    <a:gd name="connsiteX28" fmla="*/ 5508323 w 6013229"/>
                    <a:gd name="connsiteY28" fmla="*/ 546077 h 1285570"/>
                    <a:gd name="connsiteX29" fmla="*/ 5528699 w 6013229"/>
                    <a:gd name="connsiteY29" fmla="*/ 552402 h 1285570"/>
                    <a:gd name="connsiteX30" fmla="*/ 5540934 w 6013229"/>
                    <a:gd name="connsiteY30" fmla="*/ 491801 h 1285570"/>
                    <a:gd name="connsiteX31" fmla="*/ 5767423 w 6013229"/>
                    <a:gd name="connsiteY31" fmla="*/ 341674 h 1285570"/>
                    <a:gd name="connsiteX32" fmla="*/ 6013229 w 6013229"/>
                    <a:gd name="connsiteY32" fmla="*/ 587480 h 1285570"/>
                    <a:gd name="connsiteX33" fmla="*/ 5816962 w 6013229"/>
                    <a:gd name="connsiteY33" fmla="*/ 828292 h 1285570"/>
                    <a:gd name="connsiteX34" fmla="*/ 5790222 w 6013229"/>
                    <a:gd name="connsiteY34" fmla="*/ 830988 h 1285570"/>
                    <a:gd name="connsiteX35" fmla="*/ 5806583 w 6013229"/>
                    <a:gd name="connsiteY35" fmla="*/ 912029 h 1285570"/>
                    <a:gd name="connsiteX36" fmla="*/ 5433042 w 6013229"/>
                    <a:gd name="connsiteY36" fmla="*/ 1285570 h 1285570"/>
                    <a:gd name="connsiteX37" fmla="*/ 5168908 w 6013229"/>
                    <a:gd name="connsiteY37" fmla="*/ 1176163 h 1285570"/>
                    <a:gd name="connsiteX38" fmla="*/ 5135073 w 6013229"/>
                    <a:gd name="connsiteY38" fmla="*/ 1135154 h 1285570"/>
                    <a:gd name="connsiteX39" fmla="*/ 5130230 w 6013229"/>
                    <a:gd name="connsiteY39" fmla="*/ 1139150 h 1285570"/>
                    <a:gd name="connsiteX40" fmla="*/ 4968746 w 6013229"/>
                    <a:gd name="connsiteY40" fmla="*/ 1188476 h 1285570"/>
                    <a:gd name="connsiteX41" fmla="*/ 4764516 w 6013229"/>
                    <a:gd name="connsiteY41" fmla="*/ 1103882 h 1285570"/>
                    <a:gd name="connsiteX42" fmla="*/ 4732249 w 6013229"/>
                    <a:gd name="connsiteY42" fmla="*/ 1056023 h 1285570"/>
                    <a:gd name="connsiteX43" fmla="*/ 4712202 w 6013229"/>
                    <a:gd name="connsiteY43" fmla="*/ 1085756 h 1285570"/>
                    <a:gd name="connsiteX44" fmla="*/ 4538391 w 6013229"/>
                    <a:gd name="connsiteY44" fmla="*/ 1157751 h 1285570"/>
                    <a:gd name="connsiteX45" fmla="*/ 4364580 w 6013229"/>
                    <a:gd name="connsiteY45" fmla="*/ 1085756 h 1285570"/>
                    <a:gd name="connsiteX46" fmla="*/ 4336853 w 6013229"/>
                    <a:gd name="connsiteY46" fmla="*/ 1044632 h 1285570"/>
                    <a:gd name="connsiteX47" fmla="*/ 4305706 w 6013229"/>
                    <a:gd name="connsiteY47" fmla="*/ 1082382 h 1285570"/>
                    <a:gd name="connsiteX48" fmla="*/ 4076275 w 6013229"/>
                    <a:gd name="connsiteY48" fmla="*/ 1177415 h 1285570"/>
                    <a:gd name="connsiteX49" fmla="*/ 3846844 w 6013229"/>
                    <a:gd name="connsiteY49" fmla="*/ 1082382 h 1285570"/>
                    <a:gd name="connsiteX50" fmla="*/ 3825158 w 6013229"/>
                    <a:gd name="connsiteY50" fmla="*/ 1056099 h 1285570"/>
                    <a:gd name="connsiteX51" fmla="*/ 3804573 w 6013229"/>
                    <a:gd name="connsiteY51" fmla="*/ 1073083 h 1285570"/>
                    <a:gd name="connsiteX52" fmla="*/ 3656146 w 6013229"/>
                    <a:gd name="connsiteY52" fmla="*/ 1118421 h 1285570"/>
                    <a:gd name="connsiteX53" fmla="*/ 3468429 w 6013229"/>
                    <a:gd name="connsiteY53" fmla="*/ 1040667 h 1285570"/>
                    <a:gd name="connsiteX54" fmla="*/ 3448320 w 6013229"/>
                    <a:gd name="connsiteY54" fmla="*/ 1010840 h 1285570"/>
                    <a:gd name="connsiteX55" fmla="*/ 3446957 w 6013229"/>
                    <a:gd name="connsiteY55" fmla="*/ 1011580 h 1285570"/>
                    <a:gd name="connsiteX56" fmla="*/ 3356062 w 6013229"/>
                    <a:gd name="connsiteY56" fmla="*/ 1029931 h 1285570"/>
                    <a:gd name="connsiteX57" fmla="*/ 3190941 w 6013229"/>
                    <a:gd name="connsiteY57" fmla="*/ 961536 h 1285570"/>
                    <a:gd name="connsiteX58" fmla="*/ 3146071 w 6013229"/>
                    <a:gd name="connsiteY58" fmla="*/ 894984 h 1285570"/>
                    <a:gd name="connsiteX59" fmla="*/ 3114128 w 6013229"/>
                    <a:gd name="connsiteY59" fmla="*/ 921339 h 1285570"/>
                    <a:gd name="connsiteX60" fmla="*/ 2943712 w 6013229"/>
                    <a:gd name="connsiteY60" fmla="*/ 973394 h 1285570"/>
                    <a:gd name="connsiteX61" fmla="*/ 2728186 w 6013229"/>
                    <a:gd name="connsiteY61" fmla="*/ 884120 h 1285570"/>
                    <a:gd name="connsiteX62" fmla="*/ 2693317 w 6013229"/>
                    <a:gd name="connsiteY62" fmla="*/ 841859 h 1285570"/>
                    <a:gd name="connsiteX63" fmla="*/ 2651969 w 6013229"/>
                    <a:gd name="connsiteY63" fmla="*/ 864303 h 1285570"/>
                    <a:gd name="connsiteX64" fmla="*/ 2476876 w 6013229"/>
                    <a:gd name="connsiteY64" fmla="*/ 899652 h 1285570"/>
                    <a:gd name="connsiteX65" fmla="*/ 2225375 w 6013229"/>
                    <a:gd name="connsiteY65" fmla="*/ 822829 h 1285570"/>
                    <a:gd name="connsiteX66" fmla="*/ 2185230 w 6013229"/>
                    <a:gd name="connsiteY66" fmla="*/ 789706 h 1285570"/>
                    <a:gd name="connsiteX67" fmla="*/ 2183527 w 6013229"/>
                    <a:gd name="connsiteY67" fmla="*/ 798142 h 1285570"/>
                    <a:gd name="connsiteX68" fmla="*/ 1952507 w 6013229"/>
                    <a:gd name="connsiteY68" fmla="*/ 951272 h 1285570"/>
                    <a:gd name="connsiteX69" fmla="*/ 1775219 w 6013229"/>
                    <a:gd name="connsiteY69" fmla="*/ 877837 h 1285570"/>
                    <a:gd name="connsiteX70" fmla="*/ 1770767 w 6013229"/>
                    <a:gd name="connsiteY70" fmla="*/ 871234 h 1285570"/>
                    <a:gd name="connsiteX71" fmla="*/ 1730319 w 6013229"/>
                    <a:gd name="connsiteY71" fmla="*/ 893189 h 1285570"/>
                    <a:gd name="connsiteX72" fmla="*/ 1588714 w 6013229"/>
                    <a:gd name="connsiteY72" fmla="*/ 921777 h 1285570"/>
                    <a:gd name="connsiteX73" fmla="*/ 1331473 w 6013229"/>
                    <a:gd name="connsiteY73" fmla="*/ 815224 h 1285570"/>
                    <a:gd name="connsiteX74" fmla="*/ 1324156 w 6013229"/>
                    <a:gd name="connsiteY74" fmla="*/ 806357 h 1285570"/>
                    <a:gd name="connsiteX75" fmla="*/ 1290336 w 6013229"/>
                    <a:gd name="connsiteY75" fmla="*/ 852660 h 1285570"/>
                    <a:gd name="connsiteX76" fmla="*/ 1109572 w 6013229"/>
                    <a:gd name="connsiteY76" fmla="*/ 921775 h 1285570"/>
                    <a:gd name="connsiteX77" fmla="*/ 1058052 w 6013229"/>
                    <a:gd name="connsiteY77" fmla="*/ 916981 h 1285570"/>
                    <a:gd name="connsiteX78" fmla="*/ 1012895 w 6013229"/>
                    <a:gd name="connsiteY78" fmla="*/ 904042 h 1285570"/>
                    <a:gd name="connsiteX79" fmla="*/ 980716 w 6013229"/>
                    <a:gd name="connsiteY79" fmla="*/ 943044 h 1285570"/>
                    <a:gd name="connsiteX80" fmla="*/ 723475 w 6013229"/>
                    <a:gd name="connsiteY80" fmla="*/ 1049596 h 1285570"/>
                    <a:gd name="connsiteX81" fmla="*/ 466234 w 6013229"/>
                    <a:gd name="connsiteY81" fmla="*/ 943044 h 1285570"/>
                    <a:gd name="connsiteX82" fmla="*/ 426662 w 6013229"/>
                    <a:gd name="connsiteY82" fmla="*/ 895082 h 1285570"/>
                    <a:gd name="connsiteX83" fmla="*/ 396124 w 6013229"/>
                    <a:gd name="connsiteY83" fmla="*/ 911658 h 1285570"/>
                    <a:gd name="connsiteX84" fmla="*/ 285136 w 6013229"/>
                    <a:gd name="connsiteY84" fmla="*/ 934065 h 1285570"/>
                    <a:gd name="connsiteX85" fmla="*/ 0 w 6013229"/>
                    <a:gd name="connsiteY85" fmla="*/ 648929 h 1285570"/>
                    <a:gd name="connsiteX86" fmla="*/ 285136 w 6013229"/>
                    <a:gd name="connsiteY86" fmla="*/ 363793 h 1285570"/>
                    <a:gd name="connsiteX87" fmla="*/ 444559 w 6013229"/>
                    <a:gd name="connsiteY87" fmla="*/ 412490 h 1285570"/>
                    <a:gd name="connsiteX88" fmla="*/ 465344 w 6013229"/>
                    <a:gd name="connsiteY88" fmla="*/ 429640 h 1285570"/>
                    <a:gd name="connsiteX89" fmla="*/ 466234 w 6013229"/>
                    <a:gd name="connsiteY89" fmla="*/ 428561 h 1285570"/>
                    <a:gd name="connsiteX90" fmla="*/ 723475 w 6013229"/>
                    <a:gd name="connsiteY90" fmla="*/ 322008 h 1285570"/>
                    <a:gd name="connsiteX91" fmla="*/ 980716 w 6013229"/>
                    <a:gd name="connsiteY91" fmla="*/ 428561 h 1285570"/>
                    <a:gd name="connsiteX92" fmla="*/ 1012894 w 6013229"/>
                    <a:gd name="connsiteY92" fmla="*/ 467561 h 1285570"/>
                    <a:gd name="connsiteX93" fmla="*/ 1058052 w 6013229"/>
                    <a:gd name="connsiteY93" fmla="*/ 454621 h 1285570"/>
                    <a:gd name="connsiteX94" fmla="*/ 1109572 w 6013229"/>
                    <a:gd name="connsiteY94" fmla="*/ 449827 h 1285570"/>
                    <a:gd name="connsiteX95" fmla="*/ 1209078 w 6013229"/>
                    <a:gd name="connsiteY95" fmla="*/ 468371 h 1285570"/>
                    <a:gd name="connsiteX96" fmla="*/ 1239895 w 6013229"/>
                    <a:gd name="connsiteY96" fmla="*/ 483811 h 1285570"/>
                    <a:gd name="connsiteX97" fmla="*/ 1253509 w 6013229"/>
                    <a:gd name="connsiteY97" fmla="*/ 416378 h 1285570"/>
                    <a:gd name="connsiteX98" fmla="*/ 1588714 w 6013229"/>
                    <a:gd name="connsiteY98" fmla="*/ 194189 h 1285570"/>
                    <a:gd name="connsiteX99" fmla="*/ 1923919 w 6013229"/>
                    <a:gd name="connsiteY99" fmla="*/ 416378 h 1285570"/>
                    <a:gd name="connsiteX100" fmla="*/ 1931108 w 6013229"/>
                    <a:gd name="connsiteY100" fmla="*/ 451983 h 1285570"/>
                    <a:gd name="connsiteX101" fmla="*/ 1952507 w 6013229"/>
                    <a:gd name="connsiteY101" fmla="*/ 449826 h 1285570"/>
                    <a:gd name="connsiteX102" fmla="*/ 2003036 w 6013229"/>
                    <a:gd name="connsiteY102" fmla="*/ 454920 h 1285570"/>
                    <a:gd name="connsiteX103" fmla="*/ 2028356 w 6013229"/>
                    <a:gd name="connsiteY103" fmla="*/ 462780 h 1285570"/>
                    <a:gd name="connsiteX104" fmla="*/ 2027051 w 6013229"/>
                    <a:gd name="connsiteY104" fmla="*/ 449826 h 1285570"/>
                    <a:gd name="connsiteX105" fmla="*/ 2476876 w 6013229"/>
                    <a:gd name="connsiteY105" fmla="*/ 0 h 128557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</a:cxnLst>
                  <a:rect l="l" t="t" r="r" b="b"/>
                  <a:pathLst>
                    <a:path w="6013229" h="1285570">
                      <a:moveTo>
                        <a:pt x="2476876" y="0"/>
                      </a:moveTo>
                      <a:cubicBezTo>
                        <a:pt x="2694254" y="0"/>
                        <a:pt x="2875619" y="154192"/>
                        <a:pt x="2917563" y="359171"/>
                      </a:cubicBezTo>
                      <a:lnTo>
                        <a:pt x="2918288" y="366357"/>
                      </a:lnTo>
                      <a:lnTo>
                        <a:pt x="2943712" y="363794"/>
                      </a:lnTo>
                      <a:cubicBezTo>
                        <a:pt x="3069964" y="363794"/>
                        <a:pt x="3178288" y="440555"/>
                        <a:pt x="3224559" y="549953"/>
                      </a:cubicBezTo>
                      <a:lnTo>
                        <a:pt x="3234264" y="598024"/>
                      </a:lnTo>
                      <a:lnTo>
                        <a:pt x="3265167" y="581250"/>
                      </a:lnTo>
                      <a:cubicBezTo>
                        <a:pt x="3293104" y="569434"/>
                        <a:pt x="3323820" y="562899"/>
                        <a:pt x="3356062" y="562899"/>
                      </a:cubicBezTo>
                      <a:cubicBezTo>
                        <a:pt x="3404425" y="562899"/>
                        <a:pt x="3449353" y="577601"/>
                        <a:pt x="3486623" y="602780"/>
                      </a:cubicBezTo>
                      <a:lnTo>
                        <a:pt x="3516953" y="627805"/>
                      </a:lnTo>
                      <a:lnTo>
                        <a:pt x="3552812" y="608341"/>
                      </a:lnTo>
                      <a:cubicBezTo>
                        <a:pt x="3584573" y="594908"/>
                        <a:pt x="3619492" y="587479"/>
                        <a:pt x="3656146" y="587479"/>
                      </a:cubicBezTo>
                      <a:cubicBezTo>
                        <a:pt x="3711127" y="587479"/>
                        <a:pt x="3762204" y="604193"/>
                        <a:pt x="3804573" y="632817"/>
                      </a:cubicBezTo>
                      <a:lnTo>
                        <a:pt x="3825159" y="649802"/>
                      </a:lnTo>
                      <a:lnTo>
                        <a:pt x="3846844" y="623520"/>
                      </a:lnTo>
                      <a:cubicBezTo>
                        <a:pt x="3905560" y="564804"/>
                        <a:pt x="3986676" y="528487"/>
                        <a:pt x="4076275" y="528487"/>
                      </a:cubicBezTo>
                      <a:cubicBezTo>
                        <a:pt x="4210673" y="528487"/>
                        <a:pt x="4325985" y="610200"/>
                        <a:pt x="4375241" y="726655"/>
                      </a:cubicBezTo>
                      <a:lnTo>
                        <a:pt x="4375705" y="728955"/>
                      </a:lnTo>
                      <a:lnTo>
                        <a:pt x="4400958" y="708119"/>
                      </a:lnTo>
                      <a:cubicBezTo>
                        <a:pt x="4440189" y="681615"/>
                        <a:pt x="4487483" y="666139"/>
                        <a:pt x="4538391" y="666139"/>
                      </a:cubicBezTo>
                      <a:cubicBezTo>
                        <a:pt x="4606268" y="666139"/>
                        <a:pt x="4667720" y="693652"/>
                        <a:pt x="4712202" y="738134"/>
                      </a:cubicBezTo>
                      <a:lnTo>
                        <a:pt x="4723961" y="755575"/>
                      </a:lnTo>
                      <a:lnTo>
                        <a:pt x="4764516" y="695423"/>
                      </a:lnTo>
                      <a:cubicBezTo>
                        <a:pt x="4816783" y="643156"/>
                        <a:pt x="4888989" y="610828"/>
                        <a:pt x="4968746" y="610828"/>
                      </a:cubicBezTo>
                      <a:cubicBezTo>
                        <a:pt x="5028563" y="610828"/>
                        <a:pt x="5084133" y="629013"/>
                        <a:pt x="5130230" y="660155"/>
                      </a:cubicBezTo>
                      <a:lnTo>
                        <a:pt x="5147225" y="674177"/>
                      </a:lnTo>
                      <a:lnTo>
                        <a:pt x="5168908" y="647896"/>
                      </a:lnTo>
                      <a:cubicBezTo>
                        <a:pt x="5236506" y="580298"/>
                        <a:pt x="5329891" y="538488"/>
                        <a:pt x="5433042" y="538488"/>
                      </a:cubicBezTo>
                      <a:cubicBezTo>
                        <a:pt x="5458829" y="538488"/>
                        <a:pt x="5484007" y="541101"/>
                        <a:pt x="5508323" y="546077"/>
                      </a:cubicBezTo>
                      <a:lnTo>
                        <a:pt x="5528699" y="552402"/>
                      </a:lnTo>
                      <a:lnTo>
                        <a:pt x="5540934" y="491801"/>
                      </a:lnTo>
                      <a:cubicBezTo>
                        <a:pt x="5578249" y="403578"/>
                        <a:pt x="5665607" y="341674"/>
                        <a:pt x="5767423" y="341674"/>
                      </a:cubicBezTo>
                      <a:cubicBezTo>
                        <a:pt x="5903178" y="341674"/>
                        <a:pt x="6013229" y="451725"/>
                        <a:pt x="6013229" y="587480"/>
                      </a:cubicBezTo>
                      <a:cubicBezTo>
                        <a:pt x="6013229" y="706266"/>
                        <a:pt x="5928971" y="805372"/>
                        <a:pt x="5816962" y="828292"/>
                      </a:cubicBezTo>
                      <a:lnTo>
                        <a:pt x="5790222" y="830988"/>
                      </a:lnTo>
                      <a:lnTo>
                        <a:pt x="5806583" y="912029"/>
                      </a:lnTo>
                      <a:cubicBezTo>
                        <a:pt x="5806583" y="1118330"/>
                        <a:pt x="5639343" y="1285570"/>
                        <a:pt x="5433042" y="1285570"/>
                      </a:cubicBezTo>
                      <a:cubicBezTo>
                        <a:pt x="5329891" y="1285570"/>
                        <a:pt x="5236506" y="1243760"/>
                        <a:pt x="5168908" y="1176163"/>
                      </a:cubicBezTo>
                      <a:lnTo>
                        <a:pt x="5135073" y="1135154"/>
                      </a:lnTo>
                      <a:lnTo>
                        <a:pt x="5130230" y="1139150"/>
                      </a:lnTo>
                      <a:cubicBezTo>
                        <a:pt x="5084133" y="1170292"/>
                        <a:pt x="5028563" y="1188476"/>
                        <a:pt x="4968746" y="1188476"/>
                      </a:cubicBezTo>
                      <a:cubicBezTo>
                        <a:pt x="4888989" y="1188476"/>
                        <a:pt x="4816783" y="1156148"/>
                        <a:pt x="4764516" y="1103882"/>
                      </a:cubicBezTo>
                      <a:lnTo>
                        <a:pt x="4732249" y="1056023"/>
                      </a:lnTo>
                      <a:lnTo>
                        <a:pt x="4712202" y="1085756"/>
                      </a:lnTo>
                      <a:cubicBezTo>
                        <a:pt x="4667720" y="1130239"/>
                        <a:pt x="4606268" y="1157751"/>
                        <a:pt x="4538391" y="1157751"/>
                      </a:cubicBezTo>
                      <a:cubicBezTo>
                        <a:pt x="4470513" y="1157751"/>
                        <a:pt x="4409062" y="1130239"/>
                        <a:pt x="4364580" y="1085756"/>
                      </a:cubicBezTo>
                      <a:lnTo>
                        <a:pt x="4336853" y="1044632"/>
                      </a:lnTo>
                      <a:lnTo>
                        <a:pt x="4305706" y="1082382"/>
                      </a:lnTo>
                      <a:cubicBezTo>
                        <a:pt x="4246989" y="1141098"/>
                        <a:pt x="4165873" y="1177415"/>
                        <a:pt x="4076275" y="1177415"/>
                      </a:cubicBezTo>
                      <a:cubicBezTo>
                        <a:pt x="3986676" y="1177415"/>
                        <a:pt x="3905560" y="1141098"/>
                        <a:pt x="3846844" y="1082382"/>
                      </a:cubicBezTo>
                      <a:lnTo>
                        <a:pt x="3825158" y="1056099"/>
                      </a:lnTo>
                      <a:lnTo>
                        <a:pt x="3804573" y="1073083"/>
                      </a:lnTo>
                      <a:cubicBezTo>
                        <a:pt x="3762204" y="1101707"/>
                        <a:pt x="3711127" y="1118421"/>
                        <a:pt x="3656146" y="1118421"/>
                      </a:cubicBezTo>
                      <a:cubicBezTo>
                        <a:pt x="3582838" y="1118421"/>
                        <a:pt x="3516470" y="1088708"/>
                        <a:pt x="3468429" y="1040667"/>
                      </a:cubicBezTo>
                      <a:lnTo>
                        <a:pt x="3448320" y="1010840"/>
                      </a:lnTo>
                      <a:lnTo>
                        <a:pt x="3446957" y="1011580"/>
                      </a:lnTo>
                      <a:cubicBezTo>
                        <a:pt x="3419019" y="1023397"/>
                        <a:pt x="3388304" y="1029931"/>
                        <a:pt x="3356062" y="1029931"/>
                      </a:cubicBezTo>
                      <a:cubicBezTo>
                        <a:pt x="3291578" y="1029931"/>
                        <a:pt x="3233199" y="1003794"/>
                        <a:pt x="3190941" y="961536"/>
                      </a:cubicBezTo>
                      <a:lnTo>
                        <a:pt x="3146071" y="894984"/>
                      </a:lnTo>
                      <a:lnTo>
                        <a:pt x="3114128" y="921339"/>
                      </a:lnTo>
                      <a:cubicBezTo>
                        <a:pt x="3065482" y="954204"/>
                        <a:pt x="3006838" y="973394"/>
                        <a:pt x="2943712" y="973394"/>
                      </a:cubicBezTo>
                      <a:cubicBezTo>
                        <a:pt x="2859544" y="973394"/>
                        <a:pt x="2783344" y="939278"/>
                        <a:pt x="2728186" y="884120"/>
                      </a:cubicBezTo>
                      <a:lnTo>
                        <a:pt x="2693317" y="841859"/>
                      </a:lnTo>
                      <a:lnTo>
                        <a:pt x="2651969" y="864303"/>
                      </a:lnTo>
                      <a:cubicBezTo>
                        <a:pt x="2598152" y="887065"/>
                        <a:pt x="2538984" y="899652"/>
                        <a:pt x="2476876" y="899652"/>
                      </a:cubicBezTo>
                      <a:cubicBezTo>
                        <a:pt x="2383714" y="899652"/>
                        <a:pt x="2297167" y="871331"/>
                        <a:pt x="2225375" y="822829"/>
                      </a:cubicBezTo>
                      <a:lnTo>
                        <a:pt x="2185230" y="789706"/>
                      </a:lnTo>
                      <a:lnTo>
                        <a:pt x="2183527" y="798142"/>
                      </a:lnTo>
                      <a:cubicBezTo>
                        <a:pt x="2145465" y="888130"/>
                        <a:pt x="2056359" y="951272"/>
                        <a:pt x="1952507" y="951272"/>
                      </a:cubicBezTo>
                      <a:cubicBezTo>
                        <a:pt x="1883272" y="951272"/>
                        <a:pt x="1820591" y="923209"/>
                        <a:pt x="1775219" y="877837"/>
                      </a:cubicBezTo>
                      <a:lnTo>
                        <a:pt x="1770767" y="871234"/>
                      </a:lnTo>
                      <a:lnTo>
                        <a:pt x="1730319" y="893189"/>
                      </a:lnTo>
                      <a:cubicBezTo>
                        <a:pt x="1686795" y="911598"/>
                        <a:pt x="1638944" y="921777"/>
                        <a:pt x="1588714" y="921777"/>
                      </a:cubicBezTo>
                      <a:cubicBezTo>
                        <a:pt x="1488255" y="921777"/>
                        <a:pt x="1397306" y="881058"/>
                        <a:pt x="1331473" y="815224"/>
                      </a:cubicBezTo>
                      <a:lnTo>
                        <a:pt x="1324156" y="806357"/>
                      </a:lnTo>
                      <a:lnTo>
                        <a:pt x="1290336" y="852660"/>
                      </a:lnTo>
                      <a:cubicBezTo>
                        <a:pt x="1244075" y="895363"/>
                        <a:pt x="1180165" y="921775"/>
                        <a:pt x="1109572" y="921775"/>
                      </a:cubicBezTo>
                      <a:cubicBezTo>
                        <a:pt x="1091924" y="921775"/>
                        <a:pt x="1074693" y="920124"/>
                        <a:pt x="1058052" y="916981"/>
                      </a:cubicBezTo>
                      <a:lnTo>
                        <a:pt x="1012895" y="904042"/>
                      </a:lnTo>
                      <a:lnTo>
                        <a:pt x="980716" y="943044"/>
                      </a:lnTo>
                      <a:cubicBezTo>
                        <a:pt x="914882" y="1008877"/>
                        <a:pt x="823934" y="1049596"/>
                        <a:pt x="723475" y="1049596"/>
                      </a:cubicBezTo>
                      <a:cubicBezTo>
                        <a:pt x="623016" y="1049596"/>
                        <a:pt x="532068" y="1008877"/>
                        <a:pt x="466234" y="943044"/>
                      </a:cubicBezTo>
                      <a:lnTo>
                        <a:pt x="426662" y="895082"/>
                      </a:lnTo>
                      <a:lnTo>
                        <a:pt x="396124" y="911658"/>
                      </a:lnTo>
                      <a:cubicBezTo>
                        <a:pt x="362011" y="926087"/>
                        <a:pt x="324505" y="934065"/>
                        <a:pt x="285136" y="934065"/>
                      </a:cubicBezTo>
                      <a:cubicBezTo>
                        <a:pt x="127660" y="934065"/>
                        <a:pt x="0" y="806405"/>
                        <a:pt x="0" y="648929"/>
                      </a:cubicBezTo>
                      <a:cubicBezTo>
                        <a:pt x="0" y="491453"/>
                        <a:pt x="127660" y="363793"/>
                        <a:pt x="285136" y="363793"/>
                      </a:cubicBezTo>
                      <a:cubicBezTo>
                        <a:pt x="344190" y="363793"/>
                        <a:pt x="399051" y="381745"/>
                        <a:pt x="444559" y="412490"/>
                      </a:cubicBezTo>
                      <a:lnTo>
                        <a:pt x="465344" y="429640"/>
                      </a:lnTo>
                      <a:lnTo>
                        <a:pt x="466234" y="428561"/>
                      </a:lnTo>
                      <a:cubicBezTo>
                        <a:pt x="532068" y="362727"/>
                        <a:pt x="623016" y="322008"/>
                        <a:pt x="723475" y="322008"/>
                      </a:cubicBezTo>
                      <a:cubicBezTo>
                        <a:pt x="823934" y="322008"/>
                        <a:pt x="914882" y="362727"/>
                        <a:pt x="980716" y="428561"/>
                      </a:cubicBezTo>
                      <a:lnTo>
                        <a:pt x="1012894" y="467561"/>
                      </a:lnTo>
                      <a:lnTo>
                        <a:pt x="1058052" y="454621"/>
                      </a:lnTo>
                      <a:cubicBezTo>
                        <a:pt x="1074693" y="451478"/>
                        <a:pt x="1091924" y="449827"/>
                        <a:pt x="1109572" y="449827"/>
                      </a:cubicBezTo>
                      <a:cubicBezTo>
                        <a:pt x="1144868" y="449827"/>
                        <a:pt x="1178494" y="456430"/>
                        <a:pt x="1209078" y="468371"/>
                      </a:cubicBezTo>
                      <a:lnTo>
                        <a:pt x="1239895" y="483811"/>
                      </a:lnTo>
                      <a:lnTo>
                        <a:pt x="1253509" y="416378"/>
                      </a:lnTo>
                      <a:cubicBezTo>
                        <a:pt x="1308736" y="285807"/>
                        <a:pt x="1438026" y="194189"/>
                        <a:pt x="1588714" y="194189"/>
                      </a:cubicBezTo>
                      <a:cubicBezTo>
                        <a:pt x="1739402" y="194189"/>
                        <a:pt x="1868692" y="285807"/>
                        <a:pt x="1923919" y="416378"/>
                      </a:cubicBezTo>
                      <a:lnTo>
                        <a:pt x="1931108" y="451983"/>
                      </a:lnTo>
                      <a:lnTo>
                        <a:pt x="1952507" y="449826"/>
                      </a:lnTo>
                      <a:cubicBezTo>
                        <a:pt x="1969815" y="449826"/>
                        <a:pt x="1986715" y="451580"/>
                        <a:pt x="2003036" y="454920"/>
                      </a:cubicBezTo>
                      <a:lnTo>
                        <a:pt x="2028356" y="462780"/>
                      </a:lnTo>
                      <a:lnTo>
                        <a:pt x="2027051" y="449826"/>
                      </a:lnTo>
                      <a:cubicBezTo>
                        <a:pt x="2027051" y="201394"/>
                        <a:pt x="2228445" y="0"/>
                        <a:pt x="2476876" y="0"/>
                      </a:cubicBezTo>
                      <a:close/>
                    </a:path>
                  </a:pathLst>
                </a:custGeom>
                <a:solidFill>
                  <a:sysClr val="window" lastClr="FFFFFF"/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1218987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IN" sz="24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</a:endParaRPr>
                </a:p>
              </p:txBody>
            </p:sp>
            <p:sp>
              <p:nvSpPr>
                <p:cNvPr id="356" name="Freeform: Shape 69">
                  <a:extLst>
                    <a:ext uri="{FF2B5EF4-FFF2-40B4-BE49-F238E27FC236}">
                      <a16:creationId xmlns="" xmlns:a16="http://schemas.microsoft.com/office/drawing/2014/main" id="{C5E3D525-E864-4387-B21E-810E73BC5E3C}"/>
                    </a:ext>
                  </a:extLst>
                </p:cNvPr>
                <p:cNvSpPr/>
                <p:nvPr/>
              </p:nvSpPr>
              <p:spPr>
                <a:xfrm flipH="1">
                  <a:off x="7591855" y="5762235"/>
                  <a:ext cx="6013230" cy="1285570"/>
                </a:xfrm>
                <a:custGeom>
                  <a:avLst/>
                  <a:gdLst>
                    <a:gd name="connsiteX0" fmla="*/ 2476876 w 6013229"/>
                    <a:gd name="connsiteY0" fmla="*/ 0 h 1285570"/>
                    <a:gd name="connsiteX1" fmla="*/ 2917563 w 6013229"/>
                    <a:gd name="connsiteY1" fmla="*/ 359171 h 1285570"/>
                    <a:gd name="connsiteX2" fmla="*/ 2918288 w 6013229"/>
                    <a:gd name="connsiteY2" fmla="*/ 366357 h 1285570"/>
                    <a:gd name="connsiteX3" fmla="*/ 2943712 w 6013229"/>
                    <a:gd name="connsiteY3" fmla="*/ 363794 h 1285570"/>
                    <a:gd name="connsiteX4" fmla="*/ 3224559 w 6013229"/>
                    <a:gd name="connsiteY4" fmla="*/ 549953 h 1285570"/>
                    <a:gd name="connsiteX5" fmla="*/ 3234264 w 6013229"/>
                    <a:gd name="connsiteY5" fmla="*/ 598024 h 1285570"/>
                    <a:gd name="connsiteX6" fmla="*/ 3265167 w 6013229"/>
                    <a:gd name="connsiteY6" fmla="*/ 581250 h 1285570"/>
                    <a:gd name="connsiteX7" fmla="*/ 3356062 w 6013229"/>
                    <a:gd name="connsiteY7" fmla="*/ 562899 h 1285570"/>
                    <a:gd name="connsiteX8" fmla="*/ 3486623 w 6013229"/>
                    <a:gd name="connsiteY8" fmla="*/ 602780 h 1285570"/>
                    <a:gd name="connsiteX9" fmla="*/ 3516953 w 6013229"/>
                    <a:gd name="connsiteY9" fmla="*/ 627805 h 1285570"/>
                    <a:gd name="connsiteX10" fmla="*/ 3552812 w 6013229"/>
                    <a:gd name="connsiteY10" fmla="*/ 608341 h 1285570"/>
                    <a:gd name="connsiteX11" fmla="*/ 3656146 w 6013229"/>
                    <a:gd name="connsiteY11" fmla="*/ 587479 h 1285570"/>
                    <a:gd name="connsiteX12" fmla="*/ 3804573 w 6013229"/>
                    <a:gd name="connsiteY12" fmla="*/ 632817 h 1285570"/>
                    <a:gd name="connsiteX13" fmla="*/ 3825159 w 6013229"/>
                    <a:gd name="connsiteY13" fmla="*/ 649802 h 1285570"/>
                    <a:gd name="connsiteX14" fmla="*/ 3846844 w 6013229"/>
                    <a:gd name="connsiteY14" fmla="*/ 623520 h 1285570"/>
                    <a:gd name="connsiteX15" fmla="*/ 4076275 w 6013229"/>
                    <a:gd name="connsiteY15" fmla="*/ 528487 h 1285570"/>
                    <a:gd name="connsiteX16" fmla="*/ 4375241 w 6013229"/>
                    <a:gd name="connsiteY16" fmla="*/ 726655 h 1285570"/>
                    <a:gd name="connsiteX17" fmla="*/ 4375705 w 6013229"/>
                    <a:gd name="connsiteY17" fmla="*/ 728955 h 1285570"/>
                    <a:gd name="connsiteX18" fmla="*/ 4400958 w 6013229"/>
                    <a:gd name="connsiteY18" fmla="*/ 708119 h 1285570"/>
                    <a:gd name="connsiteX19" fmla="*/ 4538391 w 6013229"/>
                    <a:gd name="connsiteY19" fmla="*/ 666139 h 1285570"/>
                    <a:gd name="connsiteX20" fmla="*/ 4712202 w 6013229"/>
                    <a:gd name="connsiteY20" fmla="*/ 738134 h 1285570"/>
                    <a:gd name="connsiteX21" fmla="*/ 4723961 w 6013229"/>
                    <a:gd name="connsiteY21" fmla="*/ 755575 h 1285570"/>
                    <a:gd name="connsiteX22" fmla="*/ 4764516 w 6013229"/>
                    <a:gd name="connsiteY22" fmla="*/ 695423 h 1285570"/>
                    <a:gd name="connsiteX23" fmla="*/ 4968746 w 6013229"/>
                    <a:gd name="connsiteY23" fmla="*/ 610828 h 1285570"/>
                    <a:gd name="connsiteX24" fmla="*/ 5130230 w 6013229"/>
                    <a:gd name="connsiteY24" fmla="*/ 660155 h 1285570"/>
                    <a:gd name="connsiteX25" fmla="*/ 5147225 w 6013229"/>
                    <a:gd name="connsiteY25" fmla="*/ 674177 h 1285570"/>
                    <a:gd name="connsiteX26" fmla="*/ 5168908 w 6013229"/>
                    <a:gd name="connsiteY26" fmla="*/ 647896 h 1285570"/>
                    <a:gd name="connsiteX27" fmla="*/ 5433042 w 6013229"/>
                    <a:gd name="connsiteY27" fmla="*/ 538488 h 1285570"/>
                    <a:gd name="connsiteX28" fmla="*/ 5508323 w 6013229"/>
                    <a:gd name="connsiteY28" fmla="*/ 546077 h 1285570"/>
                    <a:gd name="connsiteX29" fmla="*/ 5528699 w 6013229"/>
                    <a:gd name="connsiteY29" fmla="*/ 552402 h 1285570"/>
                    <a:gd name="connsiteX30" fmla="*/ 5540934 w 6013229"/>
                    <a:gd name="connsiteY30" fmla="*/ 491801 h 1285570"/>
                    <a:gd name="connsiteX31" fmla="*/ 5767423 w 6013229"/>
                    <a:gd name="connsiteY31" fmla="*/ 341674 h 1285570"/>
                    <a:gd name="connsiteX32" fmla="*/ 6013229 w 6013229"/>
                    <a:gd name="connsiteY32" fmla="*/ 587480 h 1285570"/>
                    <a:gd name="connsiteX33" fmla="*/ 5816962 w 6013229"/>
                    <a:gd name="connsiteY33" fmla="*/ 828292 h 1285570"/>
                    <a:gd name="connsiteX34" fmla="*/ 5790222 w 6013229"/>
                    <a:gd name="connsiteY34" fmla="*/ 830988 h 1285570"/>
                    <a:gd name="connsiteX35" fmla="*/ 5806583 w 6013229"/>
                    <a:gd name="connsiteY35" fmla="*/ 912029 h 1285570"/>
                    <a:gd name="connsiteX36" fmla="*/ 5433042 w 6013229"/>
                    <a:gd name="connsiteY36" fmla="*/ 1285570 h 1285570"/>
                    <a:gd name="connsiteX37" fmla="*/ 5168908 w 6013229"/>
                    <a:gd name="connsiteY37" fmla="*/ 1176163 h 1285570"/>
                    <a:gd name="connsiteX38" fmla="*/ 5135073 w 6013229"/>
                    <a:gd name="connsiteY38" fmla="*/ 1135154 h 1285570"/>
                    <a:gd name="connsiteX39" fmla="*/ 5130230 w 6013229"/>
                    <a:gd name="connsiteY39" fmla="*/ 1139150 h 1285570"/>
                    <a:gd name="connsiteX40" fmla="*/ 4968746 w 6013229"/>
                    <a:gd name="connsiteY40" fmla="*/ 1188476 h 1285570"/>
                    <a:gd name="connsiteX41" fmla="*/ 4764516 w 6013229"/>
                    <a:gd name="connsiteY41" fmla="*/ 1103882 h 1285570"/>
                    <a:gd name="connsiteX42" fmla="*/ 4732249 w 6013229"/>
                    <a:gd name="connsiteY42" fmla="*/ 1056023 h 1285570"/>
                    <a:gd name="connsiteX43" fmla="*/ 4712202 w 6013229"/>
                    <a:gd name="connsiteY43" fmla="*/ 1085756 h 1285570"/>
                    <a:gd name="connsiteX44" fmla="*/ 4538391 w 6013229"/>
                    <a:gd name="connsiteY44" fmla="*/ 1157751 h 1285570"/>
                    <a:gd name="connsiteX45" fmla="*/ 4364580 w 6013229"/>
                    <a:gd name="connsiteY45" fmla="*/ 1085756 h 1285570"/>
                    <a:gd name="connsiteX46" fmla="*/ 4336853 w 6013229"/>
                    <a:gd name="connsiteY46" fmla="*/ 1044632 h 1285570"/>
                    <a:gd name="connsiteX47" fmla="*/ 4305706 w 6013229"/>
                    <a:gd name="connsiteY47" fmla="*/ 1082382 h 1285570"/>
                    <a:gd name="connsiteX48" fmla="*/ 4076275 w 6013229"/>
                    <a:gd name="connsiteY48" fmla="*/ 1177415 h 1285570"/>
                    <a:gd name="connsiteX49" fmla="*/ 3846844 w 6013229"/>
                    <a:gd name="connsiteY49" fmla="*/ 1082382 h 1285570"/>
                    <a:gd name="connsiteX50" fmla="*/ 3825158 w 6013229"/>
                    <a:gd name="connsiteY50" fmla="*/ 1056099 h 1285570"/>
                    <a:gd name="connsiteX51" fmla="*/ 3804573 w 6013229"/>
                    <a:gd name="connsiteY51" fmla="*/ 1073083 h 1285570"/>
                    <a:gd name="connsiteX52" fmla="*/ 3656146 w 6013229"/>
                    <a:gd name="connsiteY52" fmla="*/ 1118421 h 1285570"/>
                    <a:gd name="connsiteX53" fmla="*/ 3468429 w 6013229"/>
                    <a:gd name="connsiteY53" fmla="*/ 1040667 h 1285570"/>
                    <a:gd name="connsiteX54" fmla="*/ 3448320 w 6013229"/>
                    <a:gd name="connsiteY54" fmla="*/ 1010840 h 1285570"/>
                    <a:gd name="connsiteX55" fmla="*/ 3446957 w 6013229"/>
                    <a:gd name="connsiteY55" fmla="*/ 1011580 h 1285570"/>
                    <a:gd name="connsiteX56" fmla="*/ 3356062 w 6013229"/>
                    <a:gd name="connsiteY56" fmla="*/ 1029931 h 1285570"/>
                    <a:gd name="connsiteX57" fmla="*/ 3190941 w 6013229"/>
                    <a:gd name="connsiteY57" fmla="*/ 961536 h 1285570"/>
                    <a:gd name="connsiteX58" fmla="*/ 3146071 w 6013229"/>
                    <a:gd name="connsiteY58" fmla="*/ 894984 h 1285570"/>
                    <a:gd name="connsiteX59" fmla="*/ 3114128 w 6013229"/>
                    <a:gd name="connsiteY59" fmla="*/ 921339 h 1285570"/>
                    <a:gd name="connsiteX60" fmla="*/ 2943712 w 6013229"/>
                    <a:gd name="connsiteY60" fmla="*/ 973394 h 1285570"/>
                    <a:gd name="connsiteX61" fmla="*/ 2728186 w 6013229"/>
                    <a:gd name="connsiteY61" fmla="*/ 884120 h 1285570"/>
                    <a:gd name="connsiteX62" fmla="*/ 2693317 w 6013229"/>
                    <a:gd name="connsiteY62" fmla="*/ 841859 h 1285570"/>
                    <a:gd name="connsiteX63" fmla="*/ 2651969 w 6013229"/>
                    <a:gd name="connsiteY63" fmla="*/ 864303 h 1285570"/>
                    <a:gd name="connsiteX64" fmla="*/ 2476876 w 6013229"/>
                    <a:gd name="connsiteY64" fmla="*/ 899652 h 1285570"/>
                    <a:gd name="connsiteX65" fmla="*/ 2225375 w 6013229"/>
                    <a:gd name="connsiteY65" fmla="*/ 822829 h 1285570"/>
                    <a:gd name="connsiteX66" fmla="*/ 2185230 w 6013229"/>
                    <a:gd name="connsiteY66" fmla="*/ 789706 h 1285570"/>
                    <a:gd name="connsiteX67" fmla="*/ 2183527 w 6013229"/>
                    <a:gd name="connsiteY67" fmla="*/ 798142 h 1285570"/>
                    <a:gd name="connsiteX68" fmla="*/ 1952507 w 6013229"/>
                    <a:gd name="connsiteY68" fmla="*/ 951272 h 1285570"/>
                    <a:gd name="connsiteX69" fmla="*/ 1775219 w 6013229"/>
                    <a:gd name="connsiteY69" fmla="*/ 877837 h 1285570"/>
                    <a:gd name="connsiteX70" fmla="*/ 1770767 w 6013229"/>
                    <a:gd name="connsiteY70" fmla="*/ 871234 h 1285570"/>
                    <a:gd name="connsiteX71" fmla="*/ 1730319 w 6013229"/>
                    <a:gd name="connsiteY71" fmla="*/ 893189 h 1285570"/>
                    <a:gd name="connsiteX72" fmla="*/ 1588714 w 6013229"/>
                    <a:gd name="connsiteY72" fmla="*/ 921777 h 1285570"/>
                    <a:gd name="connsiteX73" fmla="*/ 1331473 w 6013229"/>
                    <a:gd name="connsiteY73" fmla="*/ 815224 h 1285570"/>
                    <a:gd name="connsiteX74" fmla="*/ 1324156 w 6013229"/>
                    <a:gd name="connsiteY74" fmla="*/ 806357 h 1285570"/>
                    <a:gd name="connsiteX75" fmla="*/ 1290336 w 6013229"/>
                    <a:gd name="connsiteY75" fmla="*/ 852660 h 1285570"/>
                    <a:gd name="connsiteX76" fmla="*/ 1109572 w 6013229"/>
                    <a:gd name="connsiteY76" fmla="*/ 921775 h 1285570"/>
                    <a:gd name="connsiteX77" fmla="*/ 1058052 w 6013229"/>
                    <a:gd name="connsiteY77" fmla="*/ 916981 h 1285570"/>
                    <a:gd name="connsiteX78" fmla="*/ 1012895 w 6013229"/>
                    <a:gd name="connsiteY78" fmla="*/ 904042 h 1285570"/>
                    <a:gd name="connsiteX79" fmla="*/ 980716 w 6013229"/>
                    <a:gd name="connsiteY79" fmla="*/ 943044 h 1285570"/>
                    <a:gd name="connsiteX80" fmla="*/ 723475 w 6013229"/>
                    <a:gd name="connsiteY80" fmla="*/ 1049596 h 1285570"/>
                    <a:gd name="connsiteX81" fmla="*/ 466234 w 6013229"/>
                    <a:gd name="connsiteY81" fmla="*/ 943044 h 1285570"/>
                    <a:gd name="connsiteX82" fmla="*/ 426662 w 6013229"/>
                    <a:gd name="connsiteY82" fmla="*/ 895082 h 1285570"/>
                    <a:gd name="connsiteX83" fmla="*/ 396124 w 6013229"/>
                    <a:gd name="connsiteY83" fmla="*/ 911658 h 1285570"/>
                    <a:gd name="connsiteX84" fmla="*/ 285136 w 6013229"/>
                    <a:gd name="connsiteY84" fmla="*/ 934065 h 1285570"/>
                    <a:gd name="connsiteX85" fmla="*/ 0 w 6013229"/>
                    <a:gd name="connsiteY85" fmla="*/ 648929 h 1285570"/>
                    <a:gd name="connsiteX86" fmla="*/ 285136 w 6013229"/>
                    <a:gd name="connsiteY86" fmla="*/ 363793 h 1285570"/>
                    <a:gd name="connsiteX87" fmla="*/ 444559 w 6013229"/>
                    <a:gd name="connsiteY87" fmla="*/ 412490 h 1285570"/>
                    <a:gd name="connsiteX88" fmla="*/ 465344 w 6013229"/>
                    <a:gd name="connsiteY88" fmla="*/ 429640 h 1285570"/>
                    <a:gd name="connsiteX89" fmla="*/ 466234 w 6013229"/>
                    <a:gd name="connsiteY89" fmla="*/ 428561 h 1285570"/>
                    <a:gd name="connsiteX90" fmla="*/ 723475 w 6013229"/>
                    <a:gd name="connsiteY90" fmla="*/ 322008 h 1285570"/>
                    <a:gd name="connsiteX91" fmla="*/ 980716 w 6013229"/>
                    <a:gd name="connsiteY91" fmla="*/ 428561 h 1285570"/>
                    <a:gd name="connsiteX92" fmla="*/ 1012894 w 6013229"/>
                    <a:gd name="connsiteY92" fmla="*/ 467561 h 1285570"/>
                    <a:gd name="connsiteX93" fmla="*/ 1058052 w 6013229"/>
                    <a:gd name="connsiteY93" fmla="*/ 454621 h 1285570"/>
                    <a:gd name="connsiteX94" fmla="*/ 1109572 w 6013229"/>
                    <a:gd name="connsiteY94" fmla="*/ 449827 h 1285570"/>
                    <a:gd name="connsiteX95" fmla="*/ 1209078 w 6013229"/>
                    <a:gd name="connsiteY95" fmla="*/ 468371 h 1285570"/>
                    <a:gd name="connsiteX96" fmla="*/ 1239895 w 6013229"/>
                    <a:gd name="connsiteY96" fmla="*/ 483811 h 1285570"/>
                    <a:gd name="connsiteX97" fmla="*/ 1253509 w 6013229"/>
                    <a:gd name="connsiteY97" fmla="*/ 416378 h 1285570"/>
                    <a:gd name="connsiteX98" fmla="*/ 1588714 w 6013229"/>
                    <a:gd name="connsiteY98" fmla="*/ 194189 h 1285570"/>
                    <a:gd name="connsiteX99" fmla="*/ 1923919 w 6013229"/>
                    <a:gd name="connsiteY99" fmla="*/ 416378 h 1285570"/>
                    <a:gd name="connsiteX100" fmla="*/ 1931108 w 6013229"/>
                    <a:gd name="connsiteY100" fmla="*/ 451983 h 1285570"/>
                    <a:gd name="connsiteX101" fmla="*/ 1952507 w 6013229"/>
                    <a:gd name="connsiteY101" fmla="*/ 449826 h 1285570"/>
                    <a:gd name="connsiteX102" fmla="*/ 2003036 w 6013229"/>
                    <a:gd name="connsiteY102" fmla="*/ 454920 h 1285570"/>
                    <a:gd name="connsiteX103" fmla="*/ 2028356 w 6013229"/>
                    <a:gd name="connsiteY103" fmla="*/ 462780 h 1285570"/>
                    <a:gd name="connsiteX104" fmla="*/ 2027051 w 6013229"/>
                    <a:gd name="connsiteY104" fmla="*/ 449826 h 1285570"/>
                    <a:gd name="connsiteX105" fmla="*/ 2476876 w 6013229"/>
                    <a:gd name="connsiteY105" fmla="*/ 0 h 128557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</a:cxnLst>
                  <a:rect l="l" t="t" r="r" b="b"/>
                  <a:pathLst>
                    <a:path w="6013229" h="1285570">
                      <a:moveTo>
                        <a:pt x="2476876" y="0"/>
                      </a:moveTo>
                      <a:cubicBezTo>
                        <a:pt x="2694254" y="0"/>
                        <a:pt x="2875619" y="154192"/>
                        <a:pt x="2917563" y="359171"/>
                      </a:cubicBezTo>
                      <a:lnTo>
                        <a:pt x="2918288" y="366357"/>
                      </a:lnTo>
                      <a:lnTo>
                        <a:pt x="2943712" y="363794"/>
                      </a:lnTo>
                      <a:cubicBezTo>
                        <a:pt x="3069964" y="363794"/>
                        <a:pt x="3178288" y="440555"/>
                        <a:pt x="3224559" y="549953"/>
                      </a:cubicBezTo>
                      <a:lnTo>
                        <a:pt x="3234264" y="598024"/>
                      </a:lnTo>
                      <a:lnTo>
                        <a:pt x="3265167" y="581250"/>
                      </a:lnTo>
                      <a:cubicBezTo>
                        <a:pt x="3293104" y="569434"/>
                        <a:pt x="3323820" y="562899"/>
                        <a:pt x="3356062" y="562899"/>
                      </a:cubicBezTo>
                      <a:cubicBezTo>
                        <a:pt x="3404425" y="562899"/>
                        <a:pt x="3449353" y="577601"/>
                        <a:pt x="3486623" y="602780"/>
                      </a:cubicBezTo>
                      <a:lnTo>
                        <a:pt x="3516953" y="627805"/>
                      </a:lnTo>
                      <a:lnTo>
                        <a:pt x="3552812" y="608341"/>
                      </a:lnTo>
                      <a:cubicBezTo>
                        <a:pt x="3584573" y="594908"/>
                        <a:pt x="3619492" y="587479"/>
                        <a:pt x="3656146" y="587479"/>
                      </a:cubicBezTo>
                      <a:cubicBezTo>
                        <a:pt x="3711127" y="587479"/>
                        <a:pt x="3762204" y="604193"/>
                        <a:pt x="3804573" y="632817"/>
                      </a:cubicBezTo>
                      <a:lnTo>
                        <a:pt x="3825159" y="649802"/>
                      </a:lnTo>
                      <a:lnTo>
                        <a:pt x="3846844" y="623520"/>
                      </a:lnTo>
                      <a:cubicBezTo>
                        <a:pt x="3905560" y="564804"/>
                        <a:pt x="3986676" y="528487"/>
                        <a:pt x="4076275" y="528487"/>
                      </a:cubicBezTo>
                      <a:cubicBezTo>
                        <a:pt x="4210673" y="528487"/>
                        <a:pt x="4325985" y="610200"/>
                        <a:pt x="4375241" y="726655"/>
                      </a:cubicBezTo>
                      <a:lnTo>
                        <a:pt x="4375705" y="728955"/>
                      </a:lnTo>
                      <a:lnTo>
                        <a:pt x="4400958" y="708119"/>
                      </a:lnTo>
                      <a:cubicBezTo>
                        <a:pt x="4440189" y="681615"/>
                        <a:pt x="4487483" y="666139"/>
                        <a:pt x="4538391" y="666139"/>
                      </a:cubicBezTo>
                      <a:cubicBezTo>
                        <a:pt x="4606268" y="666139"/>
                        <a:pt x="4667720" y="693652"/>
                        <a:pt x="4712202" y="738134"/>
                      </a:cubicBezTo>
                      <a:lnTo>
                        <a:pt x="4723961" y="755575"/>
                      </a:lnTo>
                      <a:lnTo>
                        <a:pt x="4764516" y="695423"/>
                      </a:lnTo>
                      <a:cubicBezTo>
                        <a:pt x="4816783" y="643156"/>
                        <a:pt x="4888989" y="610828"/>
                        <a:pt x="4968746" y="610828"/>
                      </a:cubicBezTo>
                      <a:cubicBezTo>
                        <a:pt x="5028563" y="610828"/>
                        <a:pt x="5084133" y="629013"/>
                        <a:pt x="5130230" y="660155"/>
                      </a:cubicBezTo>
                      <a:lnTo>
                        <a:pt x="5147225" y="674177"/>
                      </a:lnTo>
                      <a:lnTo>
                        <a:pt x="5168908" y="647896"/>
                      </a:lnTo>
                      <a:cubicBezTo>
                        <a:pt x="5236506" y="580298"/>
                        <a:pt x="5329891" y="538488"/>
                        <a:pt x="5433042" y="538488"/>
                      </a:cubicBezTo>
                      <a:cubicBezTo>
                        <a:pt x="5458829" y="538488"/>
                        <a:pt x="5484007" y="541101"/>
                        <a:pt x="5508323" y="546077"/>
                      </a:cubicBezTo>
                      <a:lnTo>
                        <a:pt x="5528699" y="552402"/>
                      </a:lnTo>
                      <a:lnTo>
                        <a:pt x="5540934" y="491801"/>
                      </a:lnTo>
                      <a:cubicBezTo>
                        <a:pt x="5578249" y="403578"/>
                        <a:pt x="5665607" y="341674"/>
                        <a:pt x="5767423" y="341674"/>
                      </a:cubicBezTo>
                      <a:cubicBezTo>
                        <a:pt x="5903178" y="341674"/>
                        <a:pt x="6013229" y="451725"/>
                        <a:pt x="6013229" y="587480"/>
                      </a:cubicBezTo>
                      <a:cubicBezTo>
                        <a:pt x="6013229" y="706266"/>
                        <a:pt x="5928971" y="805372"/>
                        <a:pt x="5816962" y="828292"/>
                      </a:cubicBezTo>
                      <a:lnTo>
                        <a:pt x="5790222" y="830988"/>
                      </a:lnTo>
                      <a:lnTo>
                        <a:pt x="5806583" y="912029"/>
                      </a:lnTo>
                      <a:cubicBezTo>
                        <a:pt x="5806583" y="1118330"/>
                        <a:pt x="5639343" y="1285570"/>
                        <a:pt x="5433042" y="1285570"/>
                      </a:cubicBezTo>
                      <a:cubicBezTo>
                        <a:pt x="5329891" y="1285570"/>
                        <a:pt x="5236506" y="1243760"/>
                        <a:pt x="5168908" y="1176163"/>
                      </a:cubicBezTo>
                      <a:lnTo>
                        <a:pt x="5135073" y="1135154"/>
                      </a:lnTo>
                      <a:lnTo>
                        <a:pt x="5130230" y="1139150"/>
                      </a:lnTo>
                      <a:cubicBezTo>
                        <a:pt x="5084133" y="1170292"/>
                        <a:pt x="5028563" y="1188476"/>
                        <a:pt x="4968746" y="1188476"/>
                      </a:cubicBezTo>
                      <a:cubicBezTo>
                        <a:pt x="4888989" y="1188476"/>
                        <a:pt x="4816783" y="1156148"/>
                        <a:pt x="4764516" y="1103882"/>
                      </a:cubicBezTo>
                      <a:lnTo>
                        <a:pt x="4732249" y="1056023"/>
                      </a:lnTo>
                      <a:lnTo>
                        <a:pt x="4712202" y="1085756"/>
                      </a:lnTo>
                      <a:cubicBezTo>
                        <a:pt x="4667720" y="1130239"/>
                        <a:pt x="4606268" y="1157751"/>
                        <a:pt x="4538391" y="1157751"/>
                      </a:cubicBezTo>
                      <a:cubicBezTo>
                        <a:pt x="4470513" y="1157751"/>
                        <a:pt x="4409062" y="1130239"/>
                        <a:pt x="4364580" y="1085756"/>
                      </a:cubicBezTo>
                      <a:lnTo>
                        <a:pt x="4336853" y="1044632"/>
                      </a:lnTo>
                      <a:lnTo>
                        <a:pt x="4305706" y="1082382"/>
                      </a:lnTo>
                      <a:cubicBezTo>
                        <a:pt x="4246989" y="1141098"/>
                        <a:pt x="4165873" y="1177415"/>
                        <a:pt x="4076275" y="1177415"/>
                      </a:cubicBezTo>
                      <a:cubicBezTo>
                        <a:pt x="3986676" y="1177415"/>
                        <a:pt x="3905560" y="1141098"/>
                        <a:pt x="3846844" y="1082382"/>
                      </a:cubicBezTo>
                      <a:lnTo>
                        <a:pt x="3825158" y="1056099"/>
                      </a:lnTo>
                      <a:lnTo>
                        <a:pt x="3804573" y="1073083"/>
                      </a:lnTo>
                      <a:cubicBezTo>
                        <a:pt x="3762204" y="1101707"/>
                        <a:pt x="3711127" y="1118421"/>
                        <a:pt x="3656146" y="1118421"/>
                      </a:cubicBezTo>
                      <a:cubicBezTo>
                        <a:pt x="3582838" y="1118421"/>
                        <a:pt x="3516470" y="1088708"/>
                        <a:pt x="3468429" y="1040667"/>
                      </a:cubicBezTo>
                      <a:lnTo>
                        <a:pt x="3448320" y="1010840"/>
                      </a:lnTo>
                      <a:lnTo>
                        <a:pt x="3446957" y="1011580"/>
                      </a:lnTo>
                      <a:cubicBezTo>
                        <a:pt x="3419019" y="1023397"/>
                        <a:pt x="3388304" y="1029931"/>
                        <a:pt x="3356062" y="1029931"/>
                      </a:cubicBezTo>
                      <a:cubicBezTo>
                        <a:pt x="3291578" y="1029931"/>
                        <a:pt x="3233199" y="1003794"/>
                        <a:pt x="3190941" y="961536"/>
                      </a:cubicBezTo>
                      <a:lnTo>
                        <a:pt x="3146071" y="894984"/>
                      </a:lnTo>
                      <a:lnTo>
                        <a:pt x="3114128" y="921339"/>
                      </a:lnTo>
                      <a:cubicBezTo>
                        <a:pt x="3065482" y="954204"/>
                        <a:pt x="3006838" y="973394"/>
                        <a:pt x="2943712" y="973394"/>
                      </a:cubicBezTo>
                      <a:cubicBezTo>
                        <a:pt x="2859544" y="973394"/>
                        <a:pt x="2783344" y="939278"/>
                        <a:pt x="2728186" y="884120"/>
                      </a:cubicBezTo>
                      <a:lnTo>
                        <a:pt x="2693317" y="841859"/>
                      </a:lnTo>
                      <a:lnTo>
                        <a:pt x="2651969" y="864303"/>
                      </a:lnTo>
                      <a:cubicBezTo>
                        <a:pt x="2598152" y="887065"/>
                        <a:pt x="2538984" y="899652"/>
                        <a:pt x="2476876" y="899652"/>
                      </a:cubicBezTo>
                      <a:cubicBezTo>
                        <a:pt x="2383714" y="899652"/>
                        <a:pt x="2297167" y="871331"/>
                        <a:pt x="2225375" y="822829"/>
                      </a:cubicBezTo>
                      <a:lnTo>
                        <a:pt x="2185230" y="789706"/>
                      </a:lnTo>
                      <a:lnTo>
                        <a:pt x="2183527" y="798142"/>
                      </a:lnTo>
                      <a:cubicBezTo>
                        <a:pt x="2145465" y="888130"/>
                        <a:pt x="2056359" y="951272"/>
                        <a:pt x="1952507" y="951272"/>
                      </a:cubicBezTo>
                      <a:cubicBezTo>
                        <a:pt x="1883272" y="951272"/>
                        <a:pt x="1820591" y="923209"/>
                        <a:pt x="1775219" y="877837"/>
                      </a:cubicBezTo>
                      <a:lnTo>
                        <a:pt x="1770767" y="871234"/>
                      </a:lnTo>
                      <a:lnTo>
                        <a:pt x="1730319" y="893189"/>
                      </a:lnTo>
                      <a:cubicBezTo>
                        <a:pt x="1686795" y="911598"/>
                        <a:pt x="1638944" y="921777"/>
                        <a:pt x="1588714" y="921777"/>
                      </a:cubicBezTo>
                      <a:cubicBezTo>
                        <a:pt x="1488255" y="921777"/>
                        <a:pt x="1397306" y="881058"/>
                        <a:pt x="1331473" y="815224"/>
                      </a:cubicBezTo>
                      <a:lnTo>
                        <a:pt x="1324156" y="806357"/>
                      </a:lnTo>
                      <a:lnTo>
                        <a:pt x="1290336" y="852660"/>
                      </a:lnTo>
                      <a:cubicBezTo>
                        <a:pt x="1244075" y="895363"/>
                        <a:pt x="1180165" y="921775"/>
                        <a:pt x="1109572" y="921775"/>
                      </a:cubicBezTo>
                      <a:cubicBezTo>
                        <a:pt x="1091924" y="921775"/>
                        <a:pt x="1074693" y="920124"/>
                        <a:pt x="1058052" y="916981"/>
                      </a:cubicBezTo>
                      <a:lnTo>
                        <a:pt x="1012895" y="904042"/>
                      </a:lnTo>
                      <a:lnTo>
                        <a:pt x="980716" y="943044"/>
                      </a:lnTo>
                      <a:cubicBezTo>
                        <a:pt x="914882" y="1008877"/>
                        <a:pt x="823934" y="1049596"/>
                        <a:pt x="723475" y="1049596"/>
                      </a:cubicBezTo>
                      <a:cubicBezTo>
                        <a:pt x="623016" y="1049596"/>
                        <a:pt x="532068" y="1008877"/>
                        <a:pt x="466234" y="943044"/>
                      </a:cubicBezTo>
                      <a:lnTo>
                        <a:pt x="426662" y="895082"/>
                      </a:lnTo>
                      <a:lnTo>
                        <a:pt x="396124" y="911658"/>
                      </a:lnTo>
                      <a:cubicBezTo>
                        <a:pt x="362011" y="926087"/>
                        <a:pt x="324505" y="934065"/>
                        <a:pt x="285136" y="934065"/>
                      </a:cubicBezTo>
                      <a:cubicBezTo>
                        <a:pt x="127660" y="934065"/>
                        <a:pt x="0" y="806405"/>
                        <a:pt x="0" y="648929"/>
                      </a:cubicBezTo>
                      <a:cubicBezTo>
                        <a:pt x="0" y="491453"/>
                        <a:pt x="127660" y="363793"/>
                        <a:pt x="285136" y="363793"/>
                      </a:cubicBezTo>
                      <a:cubicBezTo>
                        <a:pt x="344190" y="363793"/>
                        <a:pt x="399051" y="381745"/>
                        <a:pt x="444559" y="412490"/>
                      </a:cubicBezTo>
                      <a:lnTo>
                        <a:pt x="465344" y="429640"/>
                      </a:lnTo>
                      <a:lnTo>
                        <a:pt x="466234" y="428561"/>
                      </a:lnTo>
                      <a:cubicBezTo>
                        <a:pt x="532068" y="362727"/>
                        <a:pt x="623016" y="322008"/>
                        <a:pt x="723475" y="322008"/>
                      </a:cubicBezTo>
                      <a:cubicBezTo>
                        <a:pt x="823934" y="322008"/>
                        <a:pt x="914882" y="362727"/>
                        <a:pt x="980716" y="428561"/>
                      </a:cubicBezTo>
                      <a:lnTo>
                        <a:pt x="1012894" y="467561"/>
                      </a:lnTo>
                      <a:lnTo>
                        <a:pt x="1058052" y="454621"/>
                      </a:lnTo>
                      <a:cubicBezTo>
                        <a:pt x="1074693" y="451478"/>
                        <a:pt x="1091924" y="449827"/>
                        <a:pt x="1109572" y="449827"/>
                      </a:cubicBezTo>
                      <a:cubicBezTo>
                        <a:pt x="1144868" y="449827"/>
                        <a:pt x="1178494" y="456430"/>
                        <a:pt x="1209078" y="468371"/>
                      </a:cubicBezTo>
                      <a:lnTo>
                        <a:pt x="1239895" y="483811"/>
                      </a:lnTo>
                      <a:lnTo>
                        <a:pt x="1253509" y="416378"/>
                      </a:lnTo>
                      <a:cubicBezTo>
                        <a:pt x="1308736" y="285807"/>
                        <a:pt x="1438026" y="194189"/>
                        <a:pt x="1588714" y="194189"/>
                      </a:cubicBezTo>
                      <a:cubicBezTo>
                        <a:pt x="1739402" y="194189"/>
                        <a:pt x="1868692" y="285807"/>
                        <a:pt x="1923919" y="416378"/>
                      </a:cubicBezTo>
                      <a:lnTo>
                        <a:pt x="1931108" y="451983"/>
                      </a:lnTo>
                      <a:lnTo>
                        <a:pt x="1952507" y="449826"/>
                      </a:lnTo>
                      <a:cubicBezTo>
                        <a:pt x="1969815" y="449826"/>
                        <a:pt x="1986715" y="451580"/>
                        <a:pt x="2003036" y="454920"/>
                      </a:cubicBezTo>
                      <a:lnTo>
                        <a:pt x="2028356" y="462780"/>
                      </a:lnTo>
                      <a:lnTo>
                        <a:pt x="2027051" y="449826"/>
                      </a:lnTo>
                      <a:cubicBezTo>
                        <a:pt x="2027051" y="201394"/>
                        <a:pt x="2228445" y="0"/>
                        <a:pt x="2476876" y="0"/>
                      </a:cubicBezTo>
                      <a:close/>
                    </a:path>
                  </a:pathLst>
                </a:custGeom>
                <a:solidFill>
                  <a:sysClr val="window" lastClr="FFFFFF"/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1218987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IN" sz="2400" b="0" i="0" u="none" strike="noStrike" kern="0" cap="none" spc="0" normalizeH="0" baseline="0" noProof="0" smtClean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</a:endParaRPr>
                </a:p>
              </p:txBody>
            </p:sp>
          </p:grpSp>
          <p:sp>
            <p:nvSpPr>
              <p:cNvPr id="350" name="Rectangle 71">
                <a:extLst>
                  <a:ext uri="{FF2B5EF4-FFF2-40B4-BE49-F238E27FC236}">
                    <a16:creationId xmlns="" xmlns:a16="http://schemas.microsoft.com/office/drawing/2014/main" id="{E9B27021-C83A-4D0C-8001-BF51B2EF8A4E}"/>
                  </a:ext>
                </a:extLst>
              </p:cNvPr>
              <p:cNvSpPr/>
              <p:nvPr/>
            </p:nvSpPr>
            <p:spPr>
              <a:xfrm>
                <a:off x="0" y="5931178"/>
                <a:ext cx="12188825" cy="926822"/>
              </a:xfrm>
              <a:custGeom>
                <a:avLst/>
                <a:gdLst>
                  <a:gd name="connsiteX0" fmla="*/ 0 w 12188825"/>
                  <a:gd name="connsiteY0" fmla="*/ 0 h 836712"/>
                  <a:gd name="connsiteX1" fmla="*/ 12188825 w 12188825"/>
                  <a:gd name="connsiteY1" fmla="*/ 0 h 836712"/>
                  <a:gd name="connsiteX2" fmla="*/ 12188825 w 12188825"/>
                  <a:gd name="connsiteY2" fmla="*/ 836712 h 836712"/>
                  <a:gd name="connsiteX3" fmla="*/ 0 w 12188825"/>
                  <a:gd name="connsiteY3" fmla="*/ 836712 h 836712"/>
                  <a:gd name="connsiteX4" fmla="*/ 0 w 12188825"/>
                  <a:gd name="connsiteY4" fmla="*/ 0 h 836712"/>
                  <a:gd name="connsiteX0" fmla="*/ 0 w 12188825"/>
                  <a:gd name="connsiteY0" fmla="*/ 21 h 836733"/>
                  <a:gd name="connsiteX1" fmla="*/ 4580389 w 12188825"/>
                  <a:gd name="connsiteY1" fmla="*/ 153030 h 836733"/>
                  <a:gd name="connsiteX2" fmla="*/ 12188825 w 12188825"/>
                  <a:gd name="connsiteY2" fmla="*/ 21 h 836733"/>
                  <a:gd name="connsiteX3" fmla="*/ 12188825 w 12188825"/>
                  <a:gd name="connsiteY3" fmla="*/ 836733 h 836733"/>
                  <a:gd name="connsiteX4" fmla="*/ 0 w 12188825"/>
                  <a:gd name="connsiteY4" fmla="*/ 836733 h 836733"/>
                  <a:gd name="connsiteX5" fmla="*/ 0 w 12188825"/>
                  <a:gd name="connsiteY5" fmla="*/ 21 h 836733"/>
                  <a:gd name="connsiteX0" fmla="*/ 0 w 12188825"/>
                  <a:gd name="connsiteY0" fmla="*/ 90110 h 926822"/>
                  <a:gd name="connsiteX1" fmla="*/ 2558642 w 12188825"/>
                  <a:gd name="connsiteY1" fmla="*/ 25006 h 926822"/>
                  <a:gd name="connsiteX2" fmla="*/ 4580389 w 12188825"/>
                  <a:gd name="connsiteY2" fmla="*/ 243119 h 926822"/>
                  <a:gd name="connsiteX3" fmla="*/ 12188825 w 12188825"/>
                  <a:gd name="connsiteY3" fmla="*/ 90110 h 926822"/>
                  <a:gd name="connsiteX4" fmla="*/ 12188825 w 12188825"/>
                  <a:gd name="connsiteY4" fmla="*/ 926822 h 926822"/>
                  <a:gd name="connsiteX5" fmla="*/ 0 w 12188825"/>
                  <a:gd name="connsiteY5" fmla="*/ 926822 h 926822"/>
                  <a:gd name="connsiteX6" fmla="*/ 0 w 12188825"/>
                  <a:gd name="connsiteY6" fmla="*/ 90110 h 926822"/>
                  <a:gd name="connsiteX0" fmla="*/ 0 w 12188825"/>
                  <a:gd name="connsiteY0" fmla="*/ 90110 h 926822"/>
                  <a:gd name="connsiteX1" fmla="*/ 2558642 w 12188825"/>
                  <a:gd name="connsiteY1" fmla="*/ 25006 h 926822"/>
                  <a:gd name="connsiteX2" fmla="*/ 4580389 w 12188825"/>
                  <a:gd name="connsiteY2" fmla="*/ 243119 h 926822"/>
                  <a:gd name="connsiteX3" fmla="*/ 7474591 w 12188825"/>
                  <a:gd name="connsiteY3" fmla="*/ 301843 h 926822"/>
                  <a:gd name="connsiteX4" fmla="*/ 12188825 w 12188825"/>
                  <a:gd name="connsiteY4" fmla="*/ 90110 h 926822"/>
                  <a:gd name="connsiteX5" fmla="*/ 12188825 w 12188825"/>
                  <a:gd name="connsiteY5" fmla="*/ 926822 h 926822"/>
                  <a:gd name="connsiteX6" fmla="*/ 0 w 12188825"/>
                  <a:gd name="connsiteY6" fmla="*/ 926822 h 926822"/>
                  <a:gd name="connsiteX7" fmla="*/ 0 w 12188825"/>
                  <a:gd name="connsiteY7" fmla="*/ 90110 h 926822"/>
                  <a:gd name="connsiteX0" fmla="*/ 0 w 12188825"/>
                  <a:gd name="connsiteY0" fmla="*/ 90110 h 926822"/>
                  <a:gd name="connsiteX1" fmla="*/ 2558642 w 12188825"/>
                  <a:gd name="connsiteY1" fmla="*/ 25006 h 926822"/>
                  <a:gd name="connsiteX2" fmla="*/ 4580389 w 12188825"/>
                  <a:gd name="connsiteY2" fmla="*/ 243119 h 926822"/>
                  <a:gd name="connsiteX3" fmla="*/ 7474591 w 12188825"/>
                  <a:gd name="connsiteY3" fmla="*/ 301843 h 926822"/>
                  <a:gd name="connsiteX4" fmla="*/ 10125512 w 12188825"/>
                  <a:gd name="connsiteY4" fmla="*/ 8229 h 926822"/>
                  <a:gd name="connsiteX5" fmla="*/ 12188825 w 12188825"/>
                  <a:gd name="connsiteY5" fmla="*/ 90110 h 926822"/>
                  <a:gd name="connsiteX6" fmla="*/ 12188825 w 12188825"/>
                  <a:gd name="connsiteY6" fmla="*/ 926822 h 926822"/>
                  <a:gd name="connsiteX7" fmla="*/ 0 w 12188825"/>
                  <a:gd name="connsiteY7" fmla="*/ 926822 h 926822"/>
                  <a:gd name="connsiteX8" fmla="*/ 0 w 12188825"/>
                  <a:gd name="connsiteY8" fmla="*/ 90110 h 9268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2188825" h="926822">
                    <a:moveTo>
                      <a:pt x="0" y="90110"/>
                    </a:moveTo>
                    <a:cubicBezTo>
                      <a:pt x="418051" y="-36424"/>
                      <a:pt x="1795244" y="-495"/>
                      <a:pt x="2558642" y="25006"/>
                    </a:cubicBezTo>
                    <a:cubicBezTo>
                      <a:pt x="3322040" y="50507"/>
                      <a:pt x="3678573" y="219350"/>
                      <a:pt x="4580389" y="243119"/>
                    </a:cubicBezTo>
                    <a:cubicBezTo>
                      <a:pt x="5710106" y="217952"/>
                      <a:pt x="6344874" y="327010"/>
                      <a:pt x="7474591" y="301843"/>
                    </a:cubicBezTo>
                    <a:cubicBezTo>
                      <a:pt x="8344250" y="265491"/>
                      <a:pt x="9255853" y="44581"/>
                      <a:pt x="10125512" y="8229"/>
                    </a:cubicBezTo>
                    <a:lnTo>
                      <a:pt x="12188825" y="90110"/>
                    </a:lnTo>
                    <a:lnTo>
                      <a:pt x="12188825" y="926822"/>
                    </a:lnTo>
                    <a:lnTo>
                      <a:pt x="0" y="926822"/>
                    </a:lnTo>
                    <a:lnTo>
                      <a:pt x="0" y="90110"/>
                    </a:lnTo>
                    <a:close/>
                  </a:path>
                </a:pathLst>
              </a:custGeom>
              <a:solidFill>
                <a:sysClr val="window" lastClr="FFFFFF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1218987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</a:endParaRPr>
              </a:p>
            </p:txBody>
          </p:sp>
          <p:sp>
            <p:nvSpPr>
              <p:cNvPr id="351" name="Rectangle 71">
                <a:extLst>
                  <a:ext uri="{FF2B5EF4-FFF2-40B4-BE49-F238E27FC236}">
                    <a16:creationId xmlns="" xmlns:a16="http://schemas.microsoft.com/office/drawing/2014/main" id="{E9B27021-C83A-4D0C-8001-BF51B2EF8A4E}"/>
                  </a:ext>
                </a:extLst>
              </p:cNvPr>
              <p:cNvSpPr/>
              <p:nvPr/>
            </p:nvSpPr>
            <p:spPr>
              <a:xfrm>
                <a:off x="-1011708" y="5947844"/>
                <a:ext cx="12188825" cy="926821"/>
              </a:xfrm>
              <a:custGeom>
                <a:avLst/>
                <a:gdLst>
                  <a:gd name="connsiteX0" fmla="*/ 0 w 12188825"/>
                  <a:gd name="connsiteY0" fmla="*/ 0 h 836712"/>
                  <a:gd name="connsiteX1" fmla="*/ 12188825 w 12188825"/>
                  <a:gd name="connsiteY1" fmla="*/ 0 h 836712"/>
                  <a:gd name="connsiteX2" fmla="*/ 12188825 w 12188825"/>
                  <a:gd name="connsiteY2" fmla="*/ 836712 h 836712"/>
                  <a:gd name="connsiteX3" fmla="*/ 0 w 12188825"/>
                  <a:gd name="connsiteY3" fmla="*/ 836712 h 836712"/>
                  <a:gd name="connsiteX4" fmla="*/ 0 w 12188825"/>
                  <a:gd name="connsiteY4" fmla="*/ 0 h 836712"/>
                  <a:gd name="connsiteX0" fmla="*/ 0 w 12188825"/>
                  <a:gd name="connsiteY0" fmla="*/ 21 h 836733"/>
                  <a:gd name="connsiteX1" fmla="*/ 4580389 w 12188825"/>
                  <a:gd name="connsiteY1" fmla="*/ 153030 h 836733"/>
                  <a:gd name="connsiteX2" fmla="*/ 12188825 w 12188825"/>
                  <a:gd name="connsiteY2" fmla="*/ 21 h 836733"/>
                  <a:gd name="connsiteX3" fmla="*/ 12188825 w 12188825"/>
                  <a:gd name="connsiteY3" fmla="*/ 836733 h 836733"/>
                  <a:gd name="connsiteX4" fmla="*/ 0 w 12188825"/>
                  <a:gd name="connsiteY4" fmla="*/ 836733 h 836733"/>
                  <a:gd name="connsiteX5" fmla="*/ 0 w 12188825"/>
                  <a:gd name="connsiteY5" fmla="*/ 21 h 836733"/>
                  <a:gd name="connsiteX0" fmla="*/ 0 w 12188825"/>
                  <a:gd name="connsiteY0" fmla="*/ 90110 h 926822"/>
                  <a:gd name="connsiteX1" fmla="*/ 2558642 w 12188825"/>
                  <a:gd name="connsiteY1" fmla="*/ 25006 h 926822"/>
                  <a:gd name="connsiteX2" fmla="*/ 4580389 w 12188825"/>
                  <a:gd name="connsiteY2" fmla="*/ 243119 h 926822"/>
                  <a:gd name="connsiteX3" fmla="*/ 12188825 w 12188825"/>
                  <a:gd name="connsiteY3" fmla="*/ 90110 h 926822"/>
                  <a:gd name="connsiteX4" fmla="*/ 12188825 w 12188825"/>
                  <a:gd name="connsiteY4" fmla="*/ 926822 h 926822"/>
                  <a:gd name="connsiteX5" fmla="*/ 0 w 12188825"/>
                  <a:gd name="connsiteY5" fmla="*/ 926822 h 926822"/>
                  <a:gd name="connsiteX6" fmla="*/ 0 w 12188825"/>
                  <a:gd name="connsiteY6" fmla="*/ 90110 h 926822"/>
                  <a:gd name="connsiteX0" fmla="*/ 0 w 12188825"/>
                  <a:gd name="connsiteY0" fmla="*/ 90110 h 926822"/>
                  <a:gd name="connsiteX1" fmla="*/ 2558642 w 12188825"/>
                  <a:gd name="connsiteY1" fmla="*/ 25006 h 926822"/>
                  <a:gd name="connsiteX2" fmla="*/ 4580389 w 12188825"/>
                  <a:gd name="connsiteY2" fmla="*/ 243119 h 926822"/>
                  <a:gd name="connsiteX3" fmla="*/ 7474591 w 12188825"/>
                  <a:gd name="connsiteY3" fmla="*/ 301843 h 926822"/>
                  <a:gd name="connsiteX4" fmla="*/ 12188825 w 12188825"/>
                  <a:gd name="connsiteY4" fmla="*/ 90110 h 926822"/>
                  <a:gd name="connsiteX5" fmla="*/ 12188825 w 12188825"/>
                  <a:gd name="connsiteY5" fmla="*/ 926822 h 926822"/>
                  <a:gd name="connsiteX6" fmla="*/ 0 w 12188825"/>
                  <a:gd name="connsiteY6" fmla="*/ 926822 h 926822"/>
                  <a:gd name="connsiteX7" fmla="*/ 0 w 12188825"/>
                  <a:gd name="connsiteY7" fmla="*/ 90110 h 926822"/>
                  <a:gd name="connsiteX0" fmla="*/ 0 w 12188825"/>
                  <a:gd name="connsiteY0" fmla="*/ 90110 h 926822"/>
                  <a:gd name="connsiteX1" fmla="*/ 2558642 w 12188825"/>
                  <a:gd name="connsiteY1" fmla="*/ 25006 h 926822"/>
                  <a:gd name="connsiteX2" fmla="*/ 4580389 w 12188825"/>
                  <a:gd name="connsiteY2" fmla="*/ 243119 h 926822"/>
                  <a:gd name="connsiteX3" fmla="*/ 7474591 w 12188825"/>
                  <a:gd name="connsiteY3" fmla="*/ 301843 h 926822"/>
                  <a:gd name="connsiteX4" fmla="*/ 10125512 w 12188825"/>
                  <a:gd name="connsiteY4" fmla="*/ 8229 h 926822"/>
                  <a:gd name="connsiteX5" fmla="*/ 12188825 w 12188825"/>
                  <a:gd name="connsiteY5" fmla="*/ 90110 h 926822"/>
                  <a:gd name="connsiteX6" fmla="*/ 12188825 w 12188825"/>
                  <a:gd name="connsiteY6" fmla="*/ 926822 h 926822"/>
                  <a:gd name="connsiteX7" fmla="*/ 0 w 12188825"/>
                  <a:gd name="connsiteY7" fmla="*/ 926822 h 926822"/>
                  <a:gd name="connsiteX8" fmla="*/ 0 w 12188825"/>
                  <a:gd name="connsiteY8" fmla="*/ 90110 h 9268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2188825" h="926822">
                    <a:moveTo>
                      <a:pt x="0" y="90110"/>
                    </a:moveTo>
                    <a:cubicBezTo>
                      <a:pt x="418051" y="-36424"/>
                      <a:pt x="1795244" y="-495"/>
                      <a:pt x="2558642" y="25006"/>
                    </a:cubicBezTo>
                    <a:cubicBezTo>
                      <a:pt x="3322040" y="50507"/>
                      <a:pt x="3678573" y="219350"/>
                      <a:pt x="4580389" y="243119"/>
                    </a:cubicBezTo>
                    <a:cubicBezTo>
                      <a:pt x="5710106" y="217952"/>
                      <a:pt x="6344874" y="327010"/>
                      <a:pt x="7474591" y="301843"/>
                    </a:cubicBezTo>
                    <a:cubicBezTo>
                      <a:pt x="8344250" y="265491"/>
                      <a:pt x="9255853" y="44581"/>
                      <a:pt x="10125512" y="8229"/>
                    </a:cubicBezTo>
                    <a:lnTo>
                      <a:pt x="12188825" y="90110"/>
                    </a:lnTo>
                    <a:lnTo>
                      <a:pt x="12188825" y="926822"/>
                    </a:lnTo>
                    <a:lnTo>
                      <a:pt x="0" y="926822"/>
                    </a:lnTo>
                    <a:lnTo>
                      <a:pt x="0" y="90110"/>
                    </a:lnTo>
                    <a:close/>
                  </a:path>
                </a:pathLst>
              </a:custGeom>
              <a:solidFill>
                <a:sysClr val="window" lastClr="FFFFFF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1218987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</a:endParaRPr>
              </a:p>
            </p:txBody>
          </p:sp>
          <p:sp>
            <p:nvSpPr>
              <p:cNvPr id="352" name="Rectangle 71">
                <a:extLst>
                  <a:ext uri="{FF2B5EF4-FFF2-40B4-BE49-F238E27FC236}">
                    <a16:creationId xmlns="" xmlns:a16="http://schemas.microsoft.com/office/drawing/2014/main" id="{E9B27021-C83A-4D0C-8001-BF51B2EF8A4E}"/>
                  </a:ext>
                </a:extLst>
              </p:cNvPr>
              <p:cNvSpPr/>
              <p:nvPr/>
            </p:nvSpPr>
            <p:spPr>
              <a:xfrm>
                <a:off x="1594312" y="5965585"/>
                <a:ext cx="12188825" cy="926821"/>
              </a:xfrm>
              <a:custGeom>
                <a:avLst/>
                <a:gdLst>
                  <a:gd name="connsiteX0" fmla="*/ 0 w 12188825"/>
                  <a:gd name="connsiteY0" fmla="*/ 0 h 836712"/>
                  <a:gd name="connsiteX1" fmla="*/ 12188825 w 12188825"/>
                  <a:gd name="connsiteY1" fmla="*/ 0 h 836712"/>
                  <a:gd name="connsiteX2" fmla="*/ 12188825 w 12188825"/>
                  <a:gd name="connsiteY2" fmla="*/ 836712 h 836712"/>
                  <a:gd name="connsiteX3" fmla="*/ 0 w 12188825"/>
                  <a:gd name="connsiteY3" fmla="*/ 836712 h 836712"/>
                  <a:gd name="connsiteX4" fmla="*/ 0 w 12188825"/>
                  <a:gd name="connsiteY4" fmla="*/ 0 h 836712"/>
                  <a:gd name="connsiteX0" fmla="*/ 0 w 12188825"/>
                  <a:gd name="connsiteY0" fmla="*/ 21 h 836733"/>
                  <a:gd name="connsiteX1" fmla="*/ 4580389 w 12188825"/>
                  <a:gd name="connsiteY1" fmla="*/ 153030 h 836733"/>
                  <a:gd name="connsiteX2" fmla="*/ 12188825 w 12188825"/>
                  <a:gd name="connsiteY2" fmla="*/ 21 h 836733"/>
                  <a:gd name="connsiteX3" fmla="*/ 12188825 w 12188825"/>
                  <a:gd name="connsiteY3" fmla="*/ 836733 h 836733"/>
                  <a:gd name="connsiteX4" fmla="*/ 0 w 12188825"/>
                  <a:gd name="connsiteY4" fmla="*/ 836733 h 836733"/>
                  <a:gd name="connsiteX5" fmla="*/ 0 w 12188825"/>
                  <a:gd name="connsiteY5" fmla="*/ 21 h 836733"/>
                  <a:gd name="connsiteX0" fmla="*/ 0 w 12188825"/>
                  <a:gd name="connsiteY0" fmla="*/ 90110 h 926822"/>
                  <a:gd name="connsiteX1" fmla="*/ 2558642 w 12188825"/>
                  <a:gd name="connsiteY1" fmla="*/ 25006 h 926822"/>
                  <a:gd name="connsiteX2" fmla="*/ 4580389 w 12188825"/>
                  <a:gd name="connsiteY2" fmla="*/ 243119 h 926822"/>
                  <a:gd name="connsiteX3" fmla="*/ 12188825 w 12188825"/>
                  <a:gd name="connsiteY3" fmla="*/ 90110 h 926822"/>
                  <a:gd name="connsiteX4" fmla="*/ 12188825 w 12188825"/>
                  <a:gd name="connsiteY4" fmla="*/ 926822 h 926822"/>
                  <a:gd name="connsiteX5" fmla="*/ 0 w 12188825"/>
                  <a:gd name="connsiteY5" fmla="*/ 926822 h 926822"/>
                  <a:gd name="connsiteX6" fmla="*/ 0 w 12188825"/>
                  <a:gd name="connsiteY6" fmla="*/ 90110 h 926822"/>
                  <a:gd name="connsiteX0" fmla="*/ 0 w 12188825"/>
                  <a:gd name="connsiteY0" fmla="*/ 90110 h 926822"/>
                  <a:gd name="connsiteX1" fmla="*/ 2558642 w 12188825"/>
                  <a:gd name="connsiteY1" fmla="*/ 25006 h 926822"/>
                  <a:gd name="connsiteX2" fmla="*/ 4580389 w 12188825"/>
                  <a:gd name="connsiteY2" fmla="*/ 243119 h 926822"/>
                  <a:gd name="connsiteX3" fmla="*/ 7474591 w 12188825"/>
                  <a:gd name="connsiteY3" fmla="*/ 301843 h 926822"/>
                  <a:gd name="connsiteX4" fmla="*/ 12188825 w 12188825"/>
                  <a:gd name="connsiteY4" fmla="*/ 90110 h 926822"/>
                  <a:gd name="connsiteX5" fmla="*/ 12188825 w 12188825"/>
                  <a:gd name="connsiteY5" fmla="*/ 926822 h 926822"/>
                  <a:gd name="connsiteX6" fmla="*/ 0 w 12188825"/>
                  <a:gd name="connsiteY6" fmla="*/ 926822 h 926822"/>
                  <a:gd name="connsiteX7" fmla="*/ 0 w 12188825"/>
                  <a:gd name="connsiteY7" fmla="*/ 90110 h 926822"/>
                  <a:gd name="connsiteX0" fmla="*/ 0 w 12188825"/>
                  <a:gd name="connsiteY0" fmla="*/ 90110 h 926822"/>
                  <a:gd name="connsiteX1" fmla="*/ 2558642 w 12188825"/>
                  <a:gd name="connsiteY1" fmla="*/ 25006 h 926822"/>
                  <a:gd name="connsiteX2" fmla="*/ 4580389 w 12188825"/>
                  <a:gd name="connsiteY2" fmla="*/ 243119 h 926822"/>
                  <a:gd name="connsiteX3" fmla="*/ 7474591 w 12188825"/>
                  <a:gd name="connsiteY3" fmla="*/ 301843 h 926822"/>
                  <a:gd name="connsiteX4" fmla="*/ 10125512 w 12188825"/>
                  <a:gd name="connsiteY4" fmla="*/ 8229 h 926822"/>
                  <a:gd name="connsiteX5" fmla="*/ 12188825 w 12188825"/>
                  <a:gd name="connsiteY5" fmla="*/ 90110 h 926822"/>
                  <a:gd name="connsiteX6" fmla="*/ 12188825 w 12188825"/>
                  <a:gd name="connsiteY6" fmla="*/ 926822 h 926822"/>
                  <a:gd name="connsiteX7" fmla="*/ 0 w 12188825"/>
                  <a:gd name="connsiteY7" fmla="*/ 926822 h 926822"/>
                  <a:gd name="connsiteX8" fmla="*/ 0 w 12188825"/>
                  <a:gd name="connsiteY8" fmla="*/ 90110 h 9268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2188825" h="926822">
                    <a:moveTo>
                      <a:pt x="0" y="90110"/>
                    </a:moveTo>
                    <a:cubicBezTo>
                      <a:pt x="418051" y="-36424"/>
                      <a:pt x="1795244" y="-495"/>
                      <a:pt x="2558642" y="25006"/>
                    </a:cubicBezTo>
                    <a:cubicBezTo>
                      <a:pt x="3322040" y="50507"/>
                      <a:pt x="3678573" y="219350"/>
                      <a:pt x="4580389" y="243119"/>
                    </a:cubicBezTo>
                    <a:cubicBezTo>
                      <a:pt x="5710106" y="217952"/>
                      <a:pt x="6344874" y="327010"/>
                      <a:pt x="7474591" y="301843"/>
                    </a:cubicBezTo>
                    <a:cubicBezTo>
                      <a:pt x="8344250" y="265491"/>
                      <a:pt x="9255853" y="44581"/>
                      <a:pt x="10125512" y="8229"/>
                    </a:cubicBezTo>
                    <a:lnTo>
                      <a:pt x="12188825" y="90110"/>
                    </a:lnTo>
                    <a:lnTo>
                      <a:pt x="12188825" y="926822"/>
                    </a:lnTo>
                    <a:lnTo>
                      <a:pt x="0" y="926822"/>
                    </a:lnTo>
                    <a:lnTo>
                      <a:pt x="0" y="90110"/>
                    </a:lnTo>
                    <a:close/>
                  </a:path>
                </a:pathLst>
              </a:custGeom>
              <a:solidFill>
                <a:sysClr val="window" lastClr="FFFFFF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1218987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</a:endParaRPr>
              </a:p>
            </p:txBody>
          </p:sp>
        </p:grpSp>
        <p:grpSp>
          <p:nvGrpSpPr>
            <p:cNvPr id="332" name="Group 49">
              <a:extLst>
                <a:ext uri="{FF2B5EF4-FFF2-40B4-BE49-F238E27FC236}">
                  <a16:creationId xmlns="" xmlns:a16="http://schemas.microsoft.com/office/drawing/2014/main" id="{37CD51A4-898F-4918-804A-A4669C891B34}"/>
                </a:ext>
              </a:extLst>
            </p:cNvPr>
            <p:cNvGrpSpPr/>
            <p:nvPr/>
          </p:nvGrpSpPr>
          <p:grpSpPr>
            <a:xfrm>
              <a:off x="4066860" y="592190"/>
              <a:ext cx="737571" cy="851831"/>
              <a:chOff x="4100554" y="2055583"/>
              <a:chExt cx="2855832" cy="3298241"/>
            </a:xfrm>
          </p:grpSpPr>
          <p:sp>
            <p:nvSpPr>
              <p:cNvPr id="333" name="Freeform 29">
                <a:extLst>
                  <a:ext uri="{FF2B5EF4-FFF2-40B4-BE49-F238E27FC236}">
                    <a16:creationId xmlns="" xmlns:a16="http://schemas.microsoft.com/office/drawing/2014/main" id="{1396A77E-0074-4516-BBE3-22335EC5CCC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28958" y="4971868"/>
                <a:ext cx="601107" cy="250551"/>
              </a:xfrm>
              <a:custGeom>
                <a:avLst/>
                <a:gdLst>
                  <a:gd name="T0" fmla="*/ 547 w 547"/>
                  <a:gd name="T1" fmla="*/ 228 h 228"/>
                  <a:gd name="T2" fmla="*/ 0 w 547"/>
                  <a:gd name="T3" fmla="*/ 228 h 228"/>
                  <a:gd name="T4" fmla="*/ 54 w 547"/>
                  <a:gd name="T5" fmla="*/ 0 h 228"/>
                  <a:gd name="T6" fmla="*/ 492 w 547"/>
                  <a:gd name="T7" fmla="*/ 0 h 228"/>
                  <a:gd name="T8" fmla="*/ 547 w 547"/>
                  <a:gd name="T9" fmla="*/ 228 h 2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47" h="228">
                    <a:moveTo>
                      <a:pt x="547" y="228"/>
                    </a:moveTo>
                    <a:lnTo>
                      <a:pt x="0" y="228"/>
                    </a:lnTo>
                    <a:lnTo>
                      <a:pt x="54" y="0"/>
                    </a:lnTo>
                    <a:lnTo>
                      <a:pt x="492" y="0"/>
                    </a:lnTo>
                    <a:lnTo>
                      <a:pt x="547" y="228"/>
                    </a:lnTo>
                    <a:close/>
                  </a:path>
                </a:pathLst>
              </a:custGeom>
              <a:solidFill>
                <a:srgbClr val="4BACC6">
                  <a:lumMod val="50000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1218987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</a:endParaRPr>
              </a:p>
            </p:txBody>
          </p:sp>
          <p:sp>
            <p:nvSpPr>
              <p:cNvPr id="334" name="Freeform 25">
                <a:extLst>
                  <a:ext uri="{FF2B5EF4-FFF2-40B4-BE49-F238E27FC236}">
                    <a16:creationId xmlns="" xmlns:a16="http://schemas.microsoft.com/office/drawing/2014/main" id="{6C4E0AB1-F64F-4EF4-9A2D-88EE4488D80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00784" y="2448951"/>
                <a:ext cx="571793" cy="2289256"/>
              </a:xfrm>
              <a:custGeom>
                <a:avLst/>
                <a:gdLst>
                  <a:gd name="T0" fmla="*/ 396 w 404"/>
                  <a:gd name="T1" fmla="*/ 282 h 1622"/>
                  <a:gd name="T2" fmla="*/ 396 w 404"/>
                  <a:gd name="T3" fmla="*/ 282 h 1622"/>
                  <a:gd name="T4" fmla="*/ 202 w 404"/>
                  <a:gd name="T5" fmla="*/ 0 h 1622"/>
                  <a:gd name="T6" fmla="*/ 7 w 404"/>
                  <a:gd name="T7" fmla="*/ 282 h 1622"/>
                  <a:gd name="T8" fmla="*/ 0 w 404"/>
                  <a:gd name="T9" fmla="*/ 356 h 1622"/>
                  <a:gd name="T10" fmla="*/ 0 w 404"/>
                  <a:gd name="T11" fmla="*/ 363 h 1622"/>
                  <a:gd name="T12" fmla="*/ 0 w 404"/>
                  <a:gd name="T13" fmla="*/ 1218 h 1622"/>
                  <a:gd name="T14" fmla="*/ 404 w 404"/>
                  <a:gd name="T15" fmla="*/ 1622 h 1622"/>
                  <a:gd name="T16" fmla="*/ 404 w 404"/>
                  <a:gd name="T17" fmla="*/ 363 h 1622"/>
                  <a:gd name="T18" fmla="*/ 404 w 404"/>
                  <a:gd name="T19" fmla="*/ 356 h 1622"/>
                  <a:gd name="T20" fmla="*/ 396 w 404"/>
                  <a:gd name="T21" fmla="*/ 282 h 16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404" h="1622">
                    <a:moveTo>
                      <a:pt x="396" y="282"/>
                    </a:moveTo>
                    <a:cubicBezTo>
                      <a:pt x="396" y="282"/>
                      <a:pt x="396" y="282"/>
                      <a:pt x="396" y="282"/>
                    </a:cubicBezTo>
                    <a:cubicBezTo>
                      <a:pt x="375" y="166"/>
                      <a:pt x="305" y="62"/>
                      <a:pt x="202" y="0"/>
                    </a:cubicBezTo>
                    <a:cubicBezTo>
                      <a:pt x="98" y="62"/>
                      <a:pt x="29" y="166"/>
                      <a:pt x="7" y="282"/>
                    </a:cubicBezTo>
                    <a:cubicBezTo>
                      <a:pt x="3" y="307"/>
                      <a:pt x="0" y="331"/>
                      <a:pt x="0" y="356"/>
                    </a:cubicBezTo>
                    <a:cubicBezTo>
                      <a:pt x="0" y="363"/>
                      <a:pt x="0" y="363"/>
                      <a:pt x="0" y="363"/>
                    </a:cubicBezTo>
                    <a:cubicBezTo>
                      <a:pt x="0" y="1218"/>
                      <a:pt x="0" y="1218"/>
                      <a:pt x="0" y="1218"/>
                    </a:cubicBezTo>
                    <a:cubicBezTo>
                      <a:pt x="404" y="1622"/>
                      <a:pt x="404" y="1622"/>
                      <a:pt x="404" y="1622"/>
                    </a:cubicBezTo>
                    <a:cubicBezTo>
                      <a:pt x="404" y="363"/>
                      <a:pt x="404" y="363"/>
                      <a:pt x="404" y="363"/>
                    </a:cubicBezTo>
                    <a:cubicBezTo>
                      <a:pt x="404" y="356"/>
                      <a:pt x="404" y="356"/>
                      <a:pt x="404" y="356"/>
                    </a:cubicBezTo>
                    <a:cubicBezTo>
                      <a:pt x="404" y="331"/>
                      <a:pt x="400" y="307"/>
                      <a:pt x="396" y="282"/>
                    </a:cubicBezTo>
                    <a:close/>
                  </a:path>
                </a:pathLst>
              </a:custGeom>
              <a:solidFill>
                <a:sysClr val="window" lastClr="FFFFFF">
                  <a:lumMod val="85000"/>
                </a:sys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1218987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</a:endParaRPr>
              </a:p>
            </p:txBody>
          </p:sp>
          <p:sp>
            <p:nvSpPr>
              <p:cNvPr id="335" name="Freeform 26">
                <a:extLst>
                  <a:ext uri="{FF2B5EF4-FFF2-40B4-BE49-F238E27FC236}">
                    <a16:creationId xmlns="" xmlns:a16="http://schemas.microsoft.com/office/drawing/2014/main" id="{C1877A8A-2696-4812-95B3-627D815092E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86450" y="2448951"/>
                <a:ext cx="571793" cy="2289256"/>
              </a:xfrm>
              <a:custGeom>
                <a:avLst/>
                <a:gdLst>
                  <a:gd name="T0" fmla="*/ 396 w 404"/>
                  <a:gd name="T1" fmla="*/ 282 h 1622"/>
                  <a:gd name="T2" fmla="*/ 202 w 404"/>
                  <a:gd name="T3" fmla="*/ 0 h 1622"/>
                  <a:gd name="T4" fmla="*/ 8 w 404"/>
                  <a:gd name="T5" fmla="*/ 282 h 1622"/>
                  <a:gd name="T6" fmla="*/ 0 w 404"/>
                  <a:gd name="T7" fmla="*/ 356 h 1622"/>
                  <a:gd name="T8" fmla="*/ 0 w 404"/>
                  <a:gd name="T9" fmla="*/ 363 h 1622"/>
                  <a:gd name="T10" fmla="*/ 0 w 404"/>
                  <a:gd name="T11" fmla="*/ 1622 h 1622"/>
                  <a:gd name="T12" fmla="*/ 404 w 404"/>
                  <a:gd name="T13" fmla="*/ 1218 h 1622"/>
                  <a:gd name="T14" fmla="*/ 404 w 404"/>
                  <a:gd name="T15" fmla="*/ 363 h 1622"/>
                  <a:gd name="T16" fmla="*/ 404 w 404"/>
                  <a:gd name="T17" fmla="*/ 356 h 1622"/>
                  <a:gd name="T18" fmla="*/ 396 w 404"/>
                  <a:gd name="T19" fmla="*/ 282 h 16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04" h="1622">
                    <a:moveTo>
                      <a:pt x="396" y="282"/>
                    </a:moveTo>
                    <a:cubicBezTo>
                      <a:pt x="375" y="166"/>
                      <a:pt x="306" y="62"/>
                      <a:pt x="202" y="0"/>
                    </a:cubicBezTo>
                    <a:cubicBezTo>
                      <a:pt x="98" y="62"/>
                      <a:pt x="29" y="166"/>
                      <a:pt x="8" y="282"/>
                    </a:cubicBezTo>
                    <a:cubicBezTo>
                      <a:pt x="3" y="307"/>
                      <a:pt x="0" y="331"/>
                      <a:pt x="0" y="356"/>
                    </a:cubicBezTo>
                    <a:cubicBezTo>
                      <a:pt x="0" y="363"/>
                      <a:pt x="0" y="363"/>
                      <a:pt x="0" y="363"/>
                    </a:cubicBezTo>
                    <a:cubicBezTo>
                      <a:pt x="0" y="1622"/>
                      <a:pt x="0" y="1622"/>
                      <a:pt x="0" y="1622"/>
                    </a:cubicBezTo>
                    <a:cubicBezTo>
                      <a:pt x="404" y="1218"/>
                      <a:pt x="404" y="1218"/>
                      <a:pt x="404" y="1218"/>
                    </a:cubicBezTo>
                    <a:cubicBezTo>
                      <a:pt x="404" y="363"/>
                      <a:pt x="404" y="363"/>
                      <a:pt x="404" y="363"/>
                    </a:cubicBezTo>
                    <a:cubicBezTo>
                      <a:pt x="404" y="356"/>
                      <a:pt x="404" y="356"/>
                      <a:pt x="404" y="356"/>
                    </a:cubicBezTo>
                    <a:cubicBezTo>
                      <a:pt x="404" y="331"/>
                      <a:pt x="401" y="307"/>
                      <a:pt x="396" y="282"/>
                    </a:cubicBezTo>
                    <a:close/>
                  </a:path>
                </a:pathLst>
              </a:custGeom>
              <a:solidFill>
                <a:sysClr val="window" lastClr="FFFFFF">
                  <a:lumMod val="85000"/>
                </a:sys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1218987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</a:endParaRPr>
              </a:p>
            </p:txBody>
          </p:sp>
          <p:sp>
            <p:nvSpPr>
              <p:cNvPr id="336" name="Freeform 27">
                <a:extLst>
                  <a:ext uri="{FF2B5EF4-FFF2-40B4-BE49-F238E27FC236}">
                    <a16:creationId xmlns="" xmlns:a16="http://schemas.microsoft.com/office/drawing/2014/main" id="{4F81595C-253F-4AC4-8766-4EA13849665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00784" y="2846493"/>
                <a:ext cx="571793" cy="114776"/>
              </a:xfrm>
              <a:custGeom>
                <a:avLst/>
                <a:gdLst>
                  <a:gd name="T0" fmla="*/ 7 w 404"/>
                  <a:gd name="T1" fmla="*/ 0 h 81"/>
                  <a:gd name="T2" fmla="*/ 0 w 404"/>
                  <a:gd name="T3" fmla="*/ 74 h 81"/>
                  <a:gd name="T4" fmla="*/ 0 w 404"/>
                  <a:gd name="T5" fmla="*/ 81 h 81"/>
                  <a:gd name="T6" fmla="*/ 404 w 404"/>
                  <a:gd name="T7" fmla="*/ 81 h 81"/>
                  <a:gd name="T8" fmla="*/ 404 w 404"/>
                  <a:gd name="T9" fmla="*/ 74 h 81"/>
                  <a:gd name="T10" fmla="*/ 396 w 404"/>
                  <a:gd name="T11" fmla="*/ 0 h 81"/>
                  <a:gd name="T12" fmla="*/ 7 w 404"/>
                  <a:gd name="T13" fmla="*/ 0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04" h="81">
                    <a:moveTo>
                      <a:pt x="7" y="0"/>
                    </a:moveTo>
                    <a:cubicBezTo>
                      <a:pt x="3" y="25"/>
                      <a:pt x="0" y="49"/>
                      <a:pt x="0" y="74"/>
                    </a:cubicBezTo>
                    <a:cubicBezTo>
                      <a:pt x="0" y="81"/>
                      <a:pt x="0" y="81"/>
                      <a:pt x="0" y="81"/>
                    </a:cubicBezTo>
                    <a:cubicBezTo>
                      <a:pt x="404" y="81"/>
                      <a:pt x="404" y="81"/>
                      <a:pt x="404" y="81"/>
                    </a:cubicBezTo>
                    <a:cubicBezTo>
                      <a:pt x="404" y="74"/>
                      <a:pt x="404" y="74"/>
                      <a:pt x="404" y="74"/>
                    </a:cubicBezTo>
                    <a:cubicBezTo>
                      <a:pt x="404" y="49"/>
                      <a:pt x="400" y="25"/>
                      <a:pt x="396" y="0"/>
                    </a:cubicBezTo>
                    <a:lnTo>
                      <a:pt x="7" y="0"/>
                    </a:lnTo>
                    <a:close/>
                  </a:path>
                </a:pathLst>
              </a:custGeom>
              <a:solidFill>
                <a:sysClr val="window" lastClr="FFFFFF">
                  <a:lumMod val="75000"/>
                </a:sys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1218987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</a:endParaRPr>
              </a:p>
            </p:txBody>
          </p:sp>
          <p:sp>
            <p:nvSpPr>
              <p:cNvPr id="337" name="Freeform 28">
                <a:extLst>
                  <a:ext uri="{FF2B5EF4-FFF2-40B4-BE49-F238E27FC236}">
                    <a16:creationId xmlns="" xmlns:a16="http://schemas.microsoft.com/office/drawing/2014/main" id="{3F98A3CA-20EA-430B-82B4-C13B29DBF1F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86450" y="2846493"/>
                <a:ext cx="571793" cy="114776"/>
              </a:xfrm>
              <a:custGeom>
                <a:avLst/>
                <a:gdLst>
                  <a:gd name="T0" fmla="*/ 8 w 404"/>
                  <a:gd name="T1" fmla="*/ 0 h 81"/>
                  <a:gd name="T2" fmla="*/ 0 w 404"/>
                  <a:gd name="T3" fmla="*/ 74 h 81"/>
                  <a:gd name="T4" fmla="*/ 0 w 404"/>
                  <a:gd name="T5" fmla="*/ 81 h 81"/>
                  <a:gd name="T6" fmla="*/ 404 w 404"/>
                  <a:gd name="T7" fmla="*/ 81 h 81"/>
                  <a:gd name="T8" fmla="*/ 404 w 404"/>
                  <a:gd name="T9" fmla="*/ 74 h 81"/>
                  <a:gd name="T10" fmla="*/ 396 w 404"/>
                  <a:gd name="T11" fmla="*/ 0 h 81"/>
                  <a:gd name="T12" fmla="*/ 8 w 404"/>
                  <a:gd name="T13" fmla="*/ 0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04" h="81">
                    <a:moveTo>
                      <a:pt x="8" y="0"/>
                    </a:moveTo>
                    <a:cubicBezTo>
                      <a:pt x="3" y="25"/>
                      <a:pt x="0" y="49"/>
                      <a:pt x="0" y="74"/>
                    </a:cubicBezTo>
                    <a:cubicBezTo>
                      <a:pt x="0" y="81"/>
                      <a:pt x="0" y="81"/>
                      <a:pt x="0" y="81"/>
                    </a:cubicBezTo>
                    <a:cubicBezTo>
                      <a:pt x="404" y="81"/>
                      <a:pt x="404" y="81"/>
                      <a:pt x="404" y="81"/>
                    </a:cubicBezTo>
                    <a:cubicBezTo>
                      <a:pt x="404" y="74"/>
                      <a:pt x="404" y="74"/>
                      <a:pt x="404" y="74"/>
                    </a:cubicBezTo>
                    <a:cubicBezTo>
                      <a:pt x="404" y="49"/>
                      <a:pt x="401" y="25"/>
                      <a:pt x="396" y="0"/>
                    </a:cubicBezTo>
                    <a:lnTo>
                      <a:pt x="8" y="0"/>
                    </a:lnTo>
                    <a:close/>
                  </a:path>
                </a:pathLst>
              </a:custGeom>
              <a:solidFill>
                <a:sysClr val="window" lastClr="FFFFFF">
                  <a:lumMod val="75000"/>
                </a:sys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1218987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</a:endParaRPr>
              </a:p>
            </p:txBody>
          </p:sp>
          <p:sp>
            <p:nvSpPr>
              <p:cNvPr id="338" name="Freeform 30">
                <a:extLst>
                  <a:ext uri="{FF2B5EF4-FFF2-40B4-BE49-F238E27FC236}">
                    <a16:creationId xmlns="" xmlns:a16="http://schemas.microsoft.com/office/drawing/2014/main" id="{451897BE-D9E6-441D-9FBC-9100CBAA5BE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58242" y="2055583"/>
                <a:ext cx="1142541" cy="2956000"/>
              </a:xfrm>
              <a:custGeom>
                <a:avLst/>
                <a:gdLst>
                  <a:gd name="T0" fmla="*/ 686 w 807"/>
                  <a:gd name="T1" fmla="*/ 1972 h 2095"/>
                  <a:gd name="T2" fmla="*/ 605 w 807"/>
                  <a:gd name="T3" fmla="*/ 1859 h 2095"/>
                  <a:gd name="T4" fmla="*/ 605 w 807"/>
                  <a:gd name="T5" fmla="*/ 1295 h 2095"/>
                  <a:gd name="T6" fmla="*/ 807 w 807"/>
                  <a:gd name="T7" fmla="*/ 1497 h 2095"/>
                  <a:gd name="T8" fmla="*/ 807 w 807"/>
                  <a:gd name="T9" fmla="*/ 709 h 2095"/>
                  <a:gd name="T10" fmla="*/ 420 w 807"/>
                  <a:gd name="T11" fmla="*/ 7 h 2095"/>
                  <a:gd name="T12" fmla="*/ 387 w 807"/>
                  <a:gd name="T13" fmla="*/ 7 h 2095"/>
                  <a:gd name="T14" fmla="*/ 0 w 807"/>
                  <a:gd name="T15" fmla="*/ 709 h 2095"/>
                  <a:gd name="T16" fmla="*/ 0 w 807"/>
                  <a:gd name="T17" fmla="*/ 1497 h 2095"/>
                  <a:gd name="T18" fmla="*/ 202 w 807"/>
                  <a:gd name="T19" fmla="*/ 1295 h 2095"/>
                  <a:gd name="T20" fmla="*/ 202 w 807"/>
                  <a:gd name="T21" fmla="*/ 1859 h 2095"/>
                  <a:gd name="T22" fmla="*/ 121 w 807"/>
                  <a:gd name="T23" fmla="*/ 1972 h 2095"/>
                  <a:gd name="T24" fmla="*/ 121 w 807"/>
                  <a:gd name="T25" fmla="*/ 2014 h 2095"/>
                  <a:gd name="T26" fmla="*/ 121 w 807"/>
                  <a:gd name="T27" fmla="*/ 2093 h 2095"/>
                  <a:gd name="T28" fmla="*/ 121 w 807"/>
                  <a:gd name="T29" fmla="*/ 2095 h 2095"/>
                  <a:gd name="T30" fmla="*/ 686 w 807"/>
                  <a:gd name="T31" fmla="*/ 2095 h 2095"/>
                  <a:gd name="T32" fmla="*/ 686 w 807"/>
                  <a:gd name="T33" fmla="*/ 2093 h 2095"/>
                  <a:gd name="T34" fmla="*/ 686 w 807"/>
                  <a:gd name="T35" fmla="*/ 1972 h 20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807" h="2095">
                    <a:moveTo>
                      <a:pt x="686" y="1972"/>
                    </a:moveTo>
                    <a:cubicBezTo>
                      <a:pt x="605" y="1859"/>
                      <a:pt x="605" y="1859"/>
                      <a:pt x="605" y="1859"/>
                    </a:cubicBezTo>
                    <a:cubicBezTo>
                      <a:pt x="605" y="1295"/>
                      <a:pt x="605" y="1295"/>
                      <a:pt x="605" y="1295"/>
                    </a:cubicBezTo>
                    <a:cubicBezTo>
                      <a:pt x="807" y="1497"/>
                      <a:pt x="807" y="1497"/>
                      <a:pt x="807" y="1497"/>
                    </a:cubicBezTo>
                    <a:cubicBezTo>
                      <a:pt x="807" y="709"/>
                      <a:pt x="807" y="709"/>
                      <a:pt x="807" y="709"/>
                    </a:cubicBezTo>
                    <a:cubicBezTo>
                      <a:pt x="807" y="424"/>
                      <a:pt x="660" y="159"/>
                      <a:pt x="420" y="7"/>
                    </a:cubicBezTo>
                    <a:cubicBezTo>
                      <a:pt x="410" y="0"/>
                      <a:pt x="397" y="0"/>
                      <a:pt x="387" y="7"/>
                    </a:cubicBezTo>
                    <a:cubicBezTo>
                      <a:pt x="146" y="159"/>
                      <a:pt x="0" y="424"/>
                      <a:pt x="0" y="709"/>
                    </a:cubicBezTo>
                    <a:cubicBezTo>
                      <a:pt x="0" y="1497"/>
                      <a:pt x="0" y="1497"/>
                      <a:pt x="0" y="1497"/>
                    </a:cubicBezTo>
                    <a:cubicBezTo>
                      <a:pt x="202" y="1295"/>
                      <a:pt x="202" y="1295"/>
                      <a:pt x="202" y="1295"/>
                    </a:cubicBezTo>
                    <a:cubicBezTo>
                      <a:pt x="202" y="1859"/>
                      <a:pt x="202" y="1859"/>
                      <a:pt x="202" y="1859"/>
                    </a:cubicBezTo>
                    <a:cubicBezTo>
                      <a:pt x="121" y="1972"/>
                      <a:pt x="121" y="1972"/>
                      <a:pt x="121" y="1972"/>
                    </a:cubicBezTo>
                    <a:cubicBezTo>
                      <a:pt x="121" y="2014"/>
                      <a:pt x="121" y="2014"/>
                      <a:pt x="121" y="2014"/>
                    </a:cubicBezTo>
                    <a:cubicBezTo>
                      <a:pt x="121" y="2093"/>
                      <a:pt x="121" y="2093"/>
                      <a:pt x="121" y="2093"/>
                    </a:cubicBezTo>
                    <a:cubicBezTo>
                      <a:pt x="121" y="2095"/>
                      <a:pt x="121" y="2095"/>
                      <a:pt x="121" y="2095"/>
                    </a:cubicBezTo>
                    <a:cubicBezTo>
                      <a:pt x="686" y="2095"/>
                      <a:pt x="686" y="2095"/>
                      <a:pt x="686" y="2095"/>
                    </a:cubicBezTo>
                    <a:cubicBezTo>
                      <a:pt x="686" y="2093"/>
                      <a:pt x="686" y="2093"/>
                      <a:pt x="686" y="2093"/>
                    </a:cubicBezTo>
                    <a:lnTo>
                      <a:pt x="686" y="1972"/>
                    </a:lnTo>
                    <a:close/>
                  </a:path>
                </a:pathLst>
              </a:custGeom>
              <a:solidFill>
                <a:srgbClr val="F4AB1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1218987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</a:endParaRPr>
              </a:p>
            </p:txBody>
          </p:sp>
          <p:sp>
            <p:nvSpPr>
              <p:cNvPr id="339" name="Freeform 31">
                <a:extLst>
                  <a:ext uri="{FF2B5EF4-FFF2-40B4-BE49-F238E27FC236}">
                    <a16:creationId xmlns="" xmlns:a16="http://schemas.microsoft.com/office/drawing/2014/main" id="{FCA16F99-D8FA-44DD-81A6-69C06E00C86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14180" y="4981324"/>
                <a:ext cx="742913" cy="372500"/>
              </a:xfrm>
              <a:custGeom>
                <a:avLst/>
                <a:gdLst>
                  <a:gd name="T0" fmla="*/ 505 w 525"/>
                  <a:gd name="T1" fmla="*/ 264 h 264"/>
                  <a:gd name="T2" fmla="*/ 21 w 525"/>
                  <a:gd name="T3" fmla="*/ 264 h 264"/>
                  <a:gd name="T4" fmla="*/ 8 w 525"/>
                  <a:gd name="T5" fmla="*/ 237 h 264"/>
                  <a:gd name="T6" fmla="*/ 61 w 525"/>
                  <a:gd name="T7" fmla="*/ 0 h 264"/>
                  <a:gd name="T8" fmla="*/ 465 w 525"/>
                  <a:gd name="T9" fmla="*/ 0 h 264"/>
                  <a:gd name="T10" fmla="*/ 517 w 525"/>
                  <a:gd name="T11" fmla="*/ 237 h 264"/>
                  <a:gd name="T12" fmla="*/ 505 w 525"/>
                  <a:gd name="T13" fmla="*/ 264 h 2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25" h="264">
                    <a:moveTo>
                      <a:pt x="505" y="264"/>
                    </a:moveTo>
                    <a:cubicBezTo>
                      <a:pt x="21" y="264"/>
                      <a:pt x="21" y="264"/>
                      <a:pt x="21" y="264"/>
                    </a:cubicBezTo>
                    <a:cubicBezTo>
                      <a:pt x="8" y="264"/>
                      <a:pt x="0" y="248"/>
                      <a:pt x="8" y="237"/>
                    </a:cubicBezTo>
                    <a:cubicBezTo>
                      <a:pt x="61" y="0"/>
                      <a:pt x="61" y="0"/>
                      <a:pt x="61" y="0"/>
                    </a:cubicBezTo>
                    <a:cubicBezTo>
                      <a:pt x="465" y="0"/>
                      <a:pt x="465" y="0"/>
                      <a:pt x="465" y="0"/>
                    </a:cubicBezTo>
                    <a:cubicBezTo>
                      <a:pt x="517" y="237"/>
                      <a:pt x="517" y="237"/>
                      <a:pt x="517" y="237"/>
                    </a:cubicBezTo>
                    <a:cubicBezTo>
                      <a:pt x="525" y="248"/>
                      <a:pt x="518" y="264"/>
                      <a:pt x="505" y="264"/>
                    </a:cubicBezTo>
                    <a:close/>
                  </a:path>
                </a:pathLst>
              </a:custGeom>
              <a:solidFill>
                <a:srgbClr val="4BACC6">
                  <a:lumMod val="50000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1218987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</a:endParaRPr>
              </a:p>
            </p:txBody>
          </p:sp>
          <p:sp>
            <p:nvSpPr>
              <p:cNvPr id="340" name="Freeform 32">
                <a:extLst>
                  <a:ext uri="{FF2B5EF4-FFF2-40B4-BE49-F238E27FC236}">
                    <a16:creationId xmlns="" xmlns:a16="http://schemas.microsoft.com/office/drawing/2014/main" id="{5EFD3F80-A6F6-413D-8C33-A58CF107B93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00889" y="4981324"/>
                <a:ext cx="741869" cy="372500"/>
              </a:xfrm>
              <a:custGeom>
                <a:avLst/>
                <a:gdLst>
                  <a:gd name="T0" fmla="*/ 504 w 524"/>
                  <a:gd name="T1" fmla="*/ 264 h 264"/>
                  <a:gd name="T2" fmla="*/ 20 w 524"/>
                  <a:gd name="T3" fmla="*/ 264 h 264"/>
                  <a:gd name="T4" fmla="*/ 7 w 524"/>
                  <a:gd name="T5" fmla="*/ 237 h 264"/>
                  <a:gd name="T6" fmla="*/ 60 w 524"/>
                  <a:gd name="T7" fmla="*/ 0 h 264"/>
                  <a:gd name="T8" fmla="*/ 464 w 524"/>
                  <a:gd name="T9" fmla="*/ 0 h 264"/>
                  <a:gd name="T10" fmla="*/ 517 w 524"/>
                  <a:gd name="T11" fmla="*/ 237 h 264"/>
                  <a:gd name="T12" fmla="*/ 504 w 524"/>
                  <a:gd name="T13" fmla="*/ 264 h 2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24" h="264">
                    <a:moveTo>
                      <a:pt x="504" y="264"/>
                    </a:moveTo>
                    <a:cubicBezTo>
                      <a:pt x="20" y="264"/>
                      <a:pt x="20" y="264"/>
                      <a:pt x="20" y="264"/>
                    </a:cubicBezTo>
                    <a:cubicBezTo>
                      <a:pt x="7" y="264"/>
                      <a:pt x="0" y="248"/>
                      <a:pt x="7" y="237"/>
                    </a:cubicBezTo>
                    <a:cubicBezTo>
                      <a:pt x="60" y="0"/>
                      <a:pt x="60" y="0"/>
                      <a:pt x="60" y="0"/>
                    </a:cubicBezTo>
                    <a:cubicBezTo>
                      <a:pt x="464" y="0"/>
                      <a:pt x="464" y="0"/>
                      <a:pt x="464" y="0"/>
                    </a:cubicBezTo>
                    <a:cubicBezTo>
                      <a:pt x="517" y="237"/>
                      <a:pt x="517" y="237"/>
                      <a:pt x="517" y="237"/>
                    </a:cubicBezTo>
                    <a:cubicBezTo>
                      <a:pt x="524" y="248"/>
                      <a:pt x="517" y="264"/>
                      <a:pt x="504" y="264"/>
                    </a:cubicBezTo>
                    <a:close/>
                  </a:path>
                </a:pathLst>
              </a:custGeom>
              <a:solidFill>
                <a:srgbClr val="4BACC6">
                  <a:lumMod val="50000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1218987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</a:endParaRPr>
              </a:p>
            </p:txBody>
          </p:sp>
          <p:sp>
            <p:nvSpPr>
              <p:cNvPr id="341" name="Freeform 38">
                <a:extLst>
                  <a:ext uri="{FF2B5EF4-FFF2-40B4-BE49-F238E27FC236}">
                    <a16:creationId xmlns="" xmlns:a16="http://schemas.microsoft.com/office/drawing/2014/main" id="{1A192BF4-3FB7-4E46-A54B-C61D368010D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15259" y="2904925"/>
                <a:ext cx="227465" cy="227465"/>
              </a:xfrm>
              <a:custGeom>
                <a:avLst/>
                <a:gdLst>
                  <a:gd name="T0" fmla="*/ 161 w 161"/>
                  <a:gd name="T1" fmla="*/ 161 h 161"/>
                  <a:gd name="T2" fmla="*/ 0 w 161"/>
                  <a:gd name="T3" fmla="*/ 161 h 161"/>
                  <a:gd name="T4" fmla="*/ 0 w 161"/>
                  <a:gd name="T5" fmla="*/ 81 h 161"/>
                  <a:gd name="T6" fmla="*/ 80 w 161"/>
                  <a:gd name="T7" fmla="*/ 0 h 161"/>
                  <a:gd name="T8" fmla="*/ 80 w 161"/>
                  <a:gd name="T9" fmla="*/ 0 h 161"/>
                  <a:gd name="T10" fmla="*/ 161 w 161"/>
                  <a:gd name="T11" fmla="*/ 81 h 161"/>
                  <a:gd name="T12" fmla="*/ 161 w 161"/>
                  <a:gd name="T13" fmla="*/ 161 h 1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61" h="161">
                    <a:moveTo>
                      <a:pt x="161" y="161"/>
                    </a:moveTo>
                    <a:cubicBezTo>
                      <a:pt x="0" y="161"/>
                      <a:pt x="0" y="161"/>
                      <a:pt x="0" y="161"/>
                    </a:cubicBezTo>
                    <a:cubicBezTo>
                      <a:pt x="0" y="81"/>
                      <a:pt x="0" y="81"/>
                      <a:pt x="0" y="81"/>
                    </a:cubicBezTo>
                    <a:cubicBezTo>
                      <a:pt x="0" y="36"/>
                      <a:pt x="36" y="0"/>
                      <a:pt x="80" y="0"/>
                    </a:cubicBezTo>
                    <a:cubicBezTo>
                      <a:pt x="80" y="0"/>
                      <a:pt x="80" y="0"/>
                      <a:pt x="80" y="0"/>
                    </a:cubicBezTo>
                    <a:cubicBezTo>
                      <a:pt x="125" y="0"/>
                      <a:pt x="161" y="36"/>
                      <a:pt x="161" y="81"/>
                    </a:cubicBezTo>
                    <a:lnTo>
                      <a:pt x="161" y="161"/>
                    </a:lnTo>
                    <a:close/>
                  </a:path>
                </a:pathLst>
              </a:custGeom>
              <a:solidFill>
                <a:srgbClr val="38454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1218987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</a:endParaRPr>
              </a:p>
            </p:txBody>
          </p:sp>
          <p:sp>
            <p:nvSpPr>
              <p:cNvPr id="342" name="Freeform: Shape 47">
                <a:extLst>
                  <a:ext uri="{FF2B5EF4-FFF2-40B4-BE49-F238E27FC236}">
                    <a16:creationId xmlns="" xmlns:a16="http://schemas.microsoft.com/office/drawing/2014/main" id="{9BDF8D99-3E78-49C0-A4A0-E95DAEBBDA63}"/>
                  </a:ext>
                </a:extLst>
              </p:cNvPr>
              <p:cNvSpPr/>
              <p:nvPr/>
            </p:nvSpPr>
            <p:spPr>
              <a:xfrm>
                <a:off x="4100554" y="3758439"/>
                <a:ext cx="2855832" cy="1253144"/>
              </a:xfrm>
              <a:custGeom>
                <a:avLst/>
                <a:gdLst>
                  <a:gd name="connsiteX0" fmla="*/ 2522412 w 4344987"/>
                  <a:gd name="connsiteY0" fmla="*/ 0 h 1906589"/>
                  <a:gd name="connsiteX1" fmla="*/ 2608261 w 4344987"/>
                  <a:gd name="connsiteY1" fmla="*/ 0 h 1906589"/>
                  <a:gd name="connsiteX2" fmla="*/ 2608261 w 4344987"/>
                  <a:gd name="connsiteY2" fmla="*/ 517526 h 1906589"/>
                  <a:gd name="connsiteX3" fmla="*/ 2608262 w 4344987"/>
                  <a:gd name="connsiteY3" fmla="*/ 517526 h 1906589"/>
                  <a:gd name="connsiteX4" fmla="*/ 2608262 w 4344987"/>
                  <a:gd name="connsiteY4" fmla="*/ 1 h 1906589"/>
                  <a:gd name="connsiteX5" fmla="*/ 4344987 w 4344987"/>
                  <a:gd name="connsiteY5" fmla="*/ 1733552 h 1906589"/>
                  <a:gd name="connsiteX6" fmla="*/ 4344987 w 4344987"/>
                  <a:gd name="connsiteY6" fmla="*/ 1906589 h 1906589"/>
                  <a:gd name="connsiteX7" fmla="*/ 2781300 w 4344987"/>
                  <a:gd name="connsiteY7" fmla="*/ 1906589 h 1906589"/>
                  <a:gd name="connsiteX8" fmla="*/ 2781300 w 4344987"/>
                  <a:gd name="connsiteY8" fmla="*/ 1906588 h 1906589"/>
                  <a:gd name="connsiteX9" fmla="*/ 1565275 w 4344987"/>
                  <a:gd name="connsiteY9" fmla="*/ 1906588 h 1906589"/>
                  <a:gd name="connsiteX10" fmla="*/ 1565275 w 4344987"/>
                  <a:gd name="connsiteY10" fmla="*/ 1906589 h 1906589"/>
                  <a:gd name="connsiteX11" fmla="*/ 0 w 4344987"/>
                  <a:gd name="connsiteY11" fmla="*/ 1906589 h 1906589"/>
                  <a:gd name="connsiteX12" fmla="*/ 0 w 4344987"/>
                  <a:gd name="connsiteY12" fmla="*/ 1733552 h 1906589"/>
                  <a:gd name="connsiteX13" fmla="*/ 1736724 w 4344987"/>
                  <a:gd name="connsiteY13" fmla="*/ 3165 h 1906589"/>
                  <a:gd name="connsiteX14" fmla="*/ 1736724 w 4344987"/>
                  <a:gd name="connsiteY14" fmla="*/ 1 h 1906589"/>
                  <a:gd name="connsiteX15" fmla="*/ 1739900 w 4344987"/>
                  <a:gd name="connsiteY15" fmla="*/ 1 h 1906589"/>
                  <a:gd name="connsiteX16" fmla="*/ 2522412 w 4344987"/>
                  <a:gd name="connsiteY16" fmla="*/ 1 h 19065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4344987" h="1906589">
                    <a:moveTo>
                      <a:pt x="2522412" y="0"/>
                    </a:moveTo>
                    <a:lnTo>
                      <a:pt x="2608261" y="0"/>
                    </a:lnTo>
                    <a:lnTo>
                      <a:pt x="2608261" y="517526"/>
                    </a:lnTo>
                    <a:lnTo>
                      <a:pt x="2608262" y="517526"/>
                    </a:lnTo>
                    <a:lnTo>
                      <a:pt x="2608262" y="1"/>
                    </a:lnTo>
                    <a:lnTo>
                      <a:pt x="4344987" y="1733552"/>
                    </a:lnTo>
                    <a:lnTo>
                      <a:pt x="4344987" y="1906589"/>
                    </a:lnTo>
                    <a:lnTo>
                      <a:pt x="2781300" y="1906589"/>
                    </a:lnTo>
                    <a:lnTo>
                      <a:pt x="2781300" y="1906588"/>
                    </a:lnTo>
                    <a:lnTo>
                      <a:pt x="1565275" y="1906588"/>
                    </a:lnTo>
                    <a:lnTo>
                      <a:pt x="1565275" y="1906589"/>
                    </a:lnTo>
                    <a:lnTo>
                      <a:pt x="0" y="1906589"/>
                    </a:lnTo>
                    <a:lnTo>
                      <a:pt x="0" y="1733552"/>
                    </a:lnTo>
                    <a:lnTo>
                      <a:pt x="1736724" y="3165"/>
                    </a:lnTo>
                    <a:lnTo>
                      <a:pt x="1736724" y="1"/>
                    </a:lnTo>
                    <a:lnTo>
                      <a:pt x="1739900" y="1"/>
                    </a:lnTo>
                    <a:lnTo>
                      <a:pt x="2522412" y="1"/>
                    </a:lnTo>
                    <a:close/>
                  </a:path>
                </a:pathLst>
              </a:custGeom>
              <a:solidFill>
                <a:sysClr val="window" lastClr="FFFFFF">
                  <a:lumMod val="75000"/>
                </a:sysClr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1218987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</a:endParaRPr>
              </a:p>
            </p:txBody>
          </p:sp>
          <p:sp>
            <p:nvSpPr>
              <p:cNvPr id="343" name="Freeform 35">
                <a:extLst>
                  <a:ext uri="{FF2B5EF4-FFF2-40B4-BE49-F238E27FC236}">
                    <a16:creationId xmlns="" xmlns:a16="http://schemas.microsoft.com/office/drawing/2014/main" id="{0B3FBC89-A185-4A90-AE8F-27E66ACB260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00554" y="4785162"/>
                <a:ext cx="1049678" cy="226422"/>
              </a:xfrm>
              <a:custGeom>
                <a:avLst/>
                <a:gdLst>
                  <a:gd name="T0" fmla="*/ 110 w 1006"/>
                  <a:gd name="T1" fmla="*/ 0 h 217"/>
                  <a:gd name="T2" fmla="*/ 0 w 1006"/>
                  <a:gd name="T3" fmla="*/ 108 h 217"/>
                  <a:gd name="T4" fmla="*/ 0 w 1006"/>
                  <a:gd name="T5" fmla="*/ 217 h 217"/>
                  <a:gd name="T6" fmla="*/ 986 w 1006"/>
                  <a:gd name="T7" fmla="*/ 217 h 217"/>
                  <a:gd name="T8" fmla="*/ 986 w 1006"/>
                  <a:gd name="T9" fmla="*/ 215 h 217"/>
                  <a:gd name="T10" fmla="*/ 986 w 1006"/>
                  <a:gd name="T11" fmla="*/ 108 h 217"/>
                  <a:gd name="T12" fmla="*/ 986 w 1006"/>
                  <a:gd name="T13" fmla="*/ 51 h 217"/>
                  <a:gd name="T14" fmla="*/ 1006 w 1006"/>
                  <a:gd name="T15" fmla="*/ 0 h 217"/>
                  <a:gd name="T16" fmla="*/ 110 w 1006"/>
                  <a:gd name="T17" fmla="*/ 0 h 2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006" h="217">
                    <a:moveTo>
                      <a:pt x="110" y="0"/>
                    </a:moveTo>
                    <a:lnTo>
                      <a:pt x="0" y="108"/>
                    </a:lnTo>
                    <a:lnTo>
                      <a:pt x="0" y="217"/>
                    </a:lnTo>
                    <a:lnTo>
                      <a:pt x="986" y="217"/>
                    </a:lnTo>
                    <a:lnTo>
                      <a:pt x="986" y="215"/>
                    </a:lnTo>
                    <a:lnTo>
                      <a:pt x="986" y="108"/>
                    </a:lnTo>
                    <a:lnTo>
                      <a:pt x="986" y="51"/>
                    </a:lnTo>
                    <a:lnTo>
                      <a:pt x="1006" y="0"/>
                    </a:lnTo>
                    <a:lnTo>
                      <a:pt x="110" y="0"/>
                    </a:lnTo>
                    <a:close/>
                  </a:path>
                </a:pathLst>
              </a:custGeom>
              <a:solidFill>
                <a:srgbClr val="4BACC6">
                  <a:lumMod val="75000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1218987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</a:endParaRPr>
              </a:p>
            </p:txBody>
          </p:sp>
          <p:sp>
            <p:nvSpPr>
              <p:cNvPr id="344" name="Freeform 36">
                <a:extLst>
                  <a:ext uri="{FF2B5EF4-FFF2-40B4-BE49-F238E27FC236}">
                    <a16:creationId xmlns="" xmlns:a16="http://schemas.microsoft.com/office/drawing/2014/main" id="{37796540-B027-46CC-8AA6-CB1EF3A87F0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06708" y="4785162"/>
                <a:ext cx="1049678" cy="226422"/>
              </a:xfrm>
              <a:custGeom>
                <a:avLst/>
                <a:gdLst>
                  <a:gd name="T0" fmla="*/ 21 w 1006"/>
                  <a:gd name="T1" fmla="*/ 51 h 217"/>
                  <a:gd name="T2" fmla="*/ 21 w 1006"/>
                  <a:gd name="T3" fmla="*/ 215 h 217"/>
                  <a:gd name="T4" fmla="*/ 21 w 1006"/>
                  <a:gd name="T5" fmla="*/ 217 h 217"/>
                  <a:gd name="T6" fmla="*/ 1006 w 1006"/>
                  <a:gd name="T7" fmla="*/ 217 h 217"/>
                  <a:gd name="T8" fmla="*/ 1006 w 1006"/>
                  <a:gd name="T9" fmla="*/ 108 h 217"/>
                  <a:gd name="T10" fmla="*/ 898 w 1006"/>
                  <a:gd name="T11" fmla="*/ 0 h 217"/>
                  <a:gd name="T12" fmla="*/ 0 w 1006"/>
                  <a:gd name="T13" fmla="*/ 0 h 217"/>
                  <a:gd name="T14" fmla="*/ 21 w 1006"/>
                  <a:gd name="T15" fmla="*/ 51 h 2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006" h="217">
                    <a:moveTo>
                      <a:pt x="21" y="51"/>
                    </a:moveTo>
                    <a:lnTo>
                      <a:pt x="21" y="215"/>
                    </a:lnTo>
                    <a:lnTo>
                      <a:pt x="21" y="217"/>
                    </a:lnTo>
                    <a:lnTo>
                      <a:pt x="1006" y="217"/>
                    </a:lnTo>
                    <a:lnTo>
                      <a:pt x="1006" y="108"/>
                    </a:lnTo>
                    <a:lnTo>
                      <a:pt x="898" y="0"/>
                    </a:lnTo>
                    <a:lnTo>
                      <a:pt x="0" y="0"/>
                    </a:lnTo>
                    <a:lnTo>
                      <a:pt x="21" y="51"/>
                    </a:lnTo>
                    <a:close/>
                  </a:path>
                </a:pathLst>
              </a:custGeom>
              <a:solidFill>
                <a:srgbClr val="4BACC6">
                  <a:lumMod val="75000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1218987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</a:endParaRPr>
              </a:p>
            </p:txBody>
          </p:sp>
          <p:sp>
            <p:nvSpPr>
              <p:cNvPr id="345" name="Freeform 37">
                <a:extLst>
                  <a:ext uri="{FF2B5EF4-FFF2-40B4-BE49-F238E27FC236}">
                    <a16:creationId xmlns="" xmlns:a16="http://schemas.microsoft.com/office/drawing/2014/main" id="{16BA3B52-8A5C-4A48-BCC7-D1CCA522F47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29363" y="2550163"/>
                <a:ext cx="799257" cy="2461420"/>
              </a:xfrm>
              <a:custGeom>
                <a:avLst/>
                <a:gdLst>
                  <a:gd name="T0" fmla="*/ 484 w 565"/>
                  <a:gd name="T1" fmla="*/ 1420 h 1744"/>
                  <a:gd name="T2" fmla="*/ 484 w 565"/>
                  <a:gd name="T3" fmla="*/ 370 h 1744"/>
                  <a:gd name="T4" fmla="*/ 345 w 565"/>
                  <a:gd name="T5" fmla="*/ 35 h 1744"/>
                  <a:gd name="T6" fmla="*/ 220 w 565"/>
                  <a:gd name="T7" fmla="*/ 35 h 1744"/>
                  <a:gd name="T8" fmla="*/ 81 w 565"/>
                  <a:gd name="T9" fmla="*/ 370 h 1744"/>
                  <a:gd name="T10" fmla="*/ 81 w 565"/>
                  <a:gd name="T11" fmla="*/ 1420 h 1744"/>
                  <a:gd name="T12" fmla="*/ 0 w 565"/>
                  <a:gd name="T13" fmla="*/ 1621 h 1744"/>
                  <a:gd name="T14" fmla="*/ 0 w 565"/>
                  <a:gd name="T15" fmla="*/ 1744 h 1744"/>
                  <a:gd name="T16" fmla="*/ 565 w 565"/>
                  <a:gd name="T17" fmla="*/ 1744 h 1744"/>
                  <a:gd name="T18" fmla="*/ 565 w 565"/>
                  <a:gd name="T19" fmla="*/ 1621 h 1744"/>
                  <a:gd name="T20" fmla="*/ 484 w 565"/>
                  <a:gd name="T21" fmla="*/ 1420 h 17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65" h="1744">
                    <a:moveTo>
                      <a:pt x="484" y="1420"/>
                    </a:moveTo>
                    <a:cubicBezTo>
                      <a:pt x="484" y="370"/>
                      <a:pt x="484" y="370"/>
                      <a:pt x="484" y="370"/>
                    </a:cubicBezTo>
                    <a:cubicBezTo>
                      <a:pt x="484" y="244"/>
                      <a:pt x="434" y="124"/>
                      <a:pt x="345" y="35"/>
                    </a:cubicBezTo>
                    <a:cubicBezTo>
                      <a:pt x="310" y="0"/>
                      <a:pt x="254" y="0"/>
                      <a:pt x="220" y="35"/>
                    </a:cubicBezTo>
                    <a:cubicBezTo>
                      <a:pt x="131" y="124"/>
                      <a:pt x="81" y="244"/>
                      <a:pt x="81" y="370"/>
                    </a:cubicBezTo>
                    <a:cubicBezTo>
                      <a:pt x="81" y="1420"/>
                      <a:pt x="81" y="1420"/>
                      <a:pt x="81" y="1420"/>
                    </a:cubicBezTo>
                    <a:cubicBezTo>
                      <a:pt x="0" y="1621"/>
                      <a:pt x="0" y="1621"/>
                      <a:pt x="0" y="1621"/>
                    </a:cubicBezTo>
                    <a:cubicBezTo>
                      <a:pt x="0" y="1744"/>
                      <a:pt x="0" y="1744"/>
                      <a:pt x="0" y="1744"/>
                    </a:cubicBezTo>
                    <a:cubicBezTo>
                      <a:pt x="565" y="1744"/>
                      <a:pt x="565" y="1744"/>
                      <a:pt x="565" y="1744"/>
                    </a:cubicBezTo>
                    <a:cubicBezTo>
                      <a:pt x="565" y="1621"/>
                      <a:pt x="565" y="1621"/>
                      <a:pt x="565" y="1621"/>
                    </a:cubicBezTo>
                    <a:lnTo>
                      <a:pt x="484" y="1420"/>
                    </a:lnTo>
                    <a:close/>
                  </a:path>
                </a:pathLst>
              </a:custGeom>
              <a:solidFill>
                <a:sysClr val="window" lastClr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1218987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</a:endParaRPr>
              </a:p>
            </p:txBody>
          </p:sp>
          <p:sp>
            <p:nvSpPr>
              <p:cNvPr id="346" name="Rectangle 39">
                <a:extLst>
                  <a:ext uri="{FF2B5EF4-FFF2-40B4-BE49-F238E27FC236}">
                    <a16:creationId xmlns="" xmlns:a16="http://schemas.microsoft.com/office/drawing/2014/main" id="{9244B57C-27DF-4AB9-B1F6-0CBB3557808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330742" y="4441877"/>
                <a:ext cx="169034" cy="172164"/>
              </a:xfrm>
              <a:prstGeom prst="rect">
                <a:avLst/>
              </a:prstGeom>
              <a:solidFill>
                <a:srgbClr val="4BACC6">
                  <a:lumMod val="50000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1218987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</a:endParaRPr>
              </a:p>
            </p:txBody>
          </p:sp>
          <p:sp>
            <p:nvSpPr>
              <p:cNvPr id="347" name="Rectangle 40">
                <a:extLst>
                  <a:ext uri="{FF2B5EF4-FFF2-40B4-BE49-F238E27FC236}">
                    <a16:creationId xmlns="" xmlns:a16="http://schemas.microsoft.com/office/drawing/2014/main" id="{0D9D2933-94CE-47D3-AC29-F1640C9406E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558207" y="4441877"/>
                <a:ext cx="170077" cy="172164"/>
              </a:xfrm>
              <a:prstGeom prst="rect">
                <a:avLst/>
              </a:prstGeom>
              <a:solidFill>
                <a:srgbClr val="4BACC6">
                  <a:lumMod val="50000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1218987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</a:endParaRPr>
              </a:p>
            </p:txBody>
          </p:sp>
          <p:sp>
            <p:nvSpPr>
              <p:cNvPr id="348" name="Rectangle 41">
                <a:extLst>
                  <a:ext uri="{FF2B5EF4-FFF2-40B4-BE49-F238E27FC236}">
                    <a16:creationId xmlns="" xmlns:a16="http://schemas.microsoft.com/office/drawing/2014/main" id="{AAE2AA67-2C6B-461F-8FB7-A0F30190198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443431" y="4785162"/>
                <a:ext cx="170077" cy="226422"/>
              </a:xfrm>
              <a:prstGeom prst="rect">
                <a:avLst/>
              </a:prstGeom>
              <a:solidFill>
                <a:srgbClr val="4BACC6">
                  <a:lumMod val="50000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1218987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IN" sz="2400" b="0" i="0" u="none" strike="noStrike" kern="0" cap="none" spc="0" normalizeH="0" baseline="0" noProof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</a:endParaRPr>
              </a:p>
            </p:txBody>
          </p:sp>
        </p:grpSp>
      </p:grpSp>
      <p:sp>
        <p:nvSpPr>
          <p:cNvPr id="623" name="TextBox 622"/>
          <p:cNvSpPr txBox="1"/>
          <p:nvPr/>
        </p:nvSpPr>
        <p:spPr>
          <a:xfrm>
            <a:off x="2232031" y="2701273"/>
            <a:ext cx="2308194" cy="1969770"/>
          </a:xfrm>
          <a:prstGeom prst="rect">
            <a:avLst/>
          </a:prstGeom>
          <a:noFill/>
          <a:effectLst>
            <a:softEdge rad="31750"/>
          </a:effectLst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bg2">
                    <a:lumMod val="50000"/>
                  </a:schemeClr>
                </a:solidFill>
              </a:rPr>
              <a:t>Цель</a:t>
            </a:r>
            <a:endParaRPr lang="ru-RU" sz="6600" b="1" dirty="0" smtClean="0">
              <a:solidFill>
                <a:schemeClr val="bg2">
                  <a:lumMod val="50000"/>
                </a:schemeClr>
              </a:solidFill>
            </a:endParaRPr>
          </a:p>
          <a:p>
            <a:pPr algn="ctr"/>
            <a:r>
              <a:rPr lang="ru-RU" sz="6600" b="1" dirty="0" smtClean="0">
                <a:solidFill>
                  <a:schemeClr val="bg2">
                    <a:lumMod val="50000"/>
                  </a:schemeClr>
                </a:solidFill>
              </a:rPr>
              <a:t>100</a:t>
            </a:r>
            <a:r>
              <a:rPr lang="ru-RU" sz="4800" b="1" dirty="0" smtClean="0">
                <a:solidFill>
                  <a:schemeClr val="bg2">
                    <a:lumMod val="50000"/>
                  </a:schemeClr>
                </a:solidFill>
              </a:rPr>
              <a:t>%</a:t>
            </a:r>
          </a:p>
          <a:p>
            <a:pPr algn="ctr"/>
            <a:r>
              <a:rPr lang="ru-RU" b="1" dirty="0" smtClean="0">
                <a:solidFill>
                  <a:schemeClr val="bg2">
                    <a:lumMod val="50000"/>
                  </a:schemeClr>
                </a:solidFill>
              </a:rPr>
              <a:t>Кассовое исполнение</a:t>
            </a:r>
            <a:endParaRPr lang="ru-RU" b="1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3160035" y="1700506"/>
            <a:ext cx="609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t">
              <a:defRPr/>
            </a:pPr>
            <a:endParaRPr lang="ru-RU" dirty="0">
              <a:solidFill>
                <a:srgbClr val="000000"/>
              </a:solidFill>
              <a:latin typeface="Segoe UI Light" panose="020B0502040204020203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705350" y="2791510"/>
            <a:ext cx="609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ru-RU" dirty="0">
              <a:latin typeface="Segoe UI Light" panose="020B0502040204020203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457700" y="3458260"/>
            <a:ext cx="609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ctr"/>
            <a:endParaRPr lang="ru-RU" b="1" dirty="0">
              <a:solidFill>
                <a:srgbClr val="000000"/>
              </a:solidFill>
              <a:latin typeface="Segoe UI Light" panose="020B0502040204020203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530442" y="4462781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ru-RU" b="1" dirty="0">
              <a:solidFill>
                <a:srgbClr val="FF0000"/>
              </a:solidFill>
              <a:cs typeface="Arial" panose="020B0604020202020204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095750" y="5429935"/>
            <a:ext cx="609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t">
              <a:defRPr/>
            </a:pPr>
            <a:endParaRPr lang="ru-RU" dirty="0">
              <a:solidFill>
                <a:schemeClr val="dk1"/>
              </a:solidFill>
              <a:latin typeface="Segoe UI Light" panose="020B0502040204020203" pitchFamily="34" charset="0"/>
            </a:endParaRPr>
          </a:p>
        </p:txBody>
      </p:sp>
      <p:sp>
        <p:nvSpPr>
          <p:cNvPr id="318" name="TextBox 317"/>
          <p:cNvSpPr txBox="1"/>
          <p:nvPr/>
        </p:nvSpPr>
        <p:spPr>
          <a:xfrm>
            <a:off x="6201987" y="2148524"/>
            <a:ext cx="2851288" cy="195438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171450" indent="-171450" fontAlgn="t">
              <a:buFont typeface="Arial" panose="020B0604020202020204" pitchFamily="34" charset="0"/>
              <a:buChar char="•"/>
              <a:defRPr/>
            </a:pPr>
            <a:r>
              <a:rPr lang="ru-RU" sz="11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Невозможность заключения государственного контракта по итогам </a:t>
            </a:r>
            <a:r>
              <a:rPr lang="ru-RU" sz="11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конкурсных процедур в </a:t>
            </a:r>
            <a:r>
              <a:rPr lang="ru-RU" sz="11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связи с отсутствием претендентов (поставщиков, подрядчиков, исполнителей)</a:t>
            </a:r>
          </a:p>
          <a:p>
            <a:pPr marL="171450" indent="-171450" fontAlgn="t">
              <a:buFont typeface="Arial" panose="020B0604020202020204" pitchFamily="34" charset="0"/>
              <a:buChar char="•"/>
              <a:defRPr/>
            </a:pPr>
            <a:r>
              <a:rPr lang="ru-RU" sz="11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Длительность проведения конкурсных процедур (обжалование результатов)</a:t>
            </a:r>
          </a:p>
          <a:p>
            <a:pPr marL="171450" indent="-171450" fontAlgn="t">
              <a:buFont typeface="Arial" panose="020B0604020202020204" pitchFamily="34" charset="0"/>
              <a:buChar char="•"/>
              <a:defRPr/>
            </a:pPr>
            <a:r>
              <a:rPr lang="ru-RU" sz="11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Позднее доведение или перераспределение </a:t>
            </a:r>
            <a:r>
              <a:rPr lang="ru-RU" sz="11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ЛБО</a:t>
            </a:r>
          </a:p>
          <a:p>
            <a:pPr fontAlgn="t">
              <a:defRPr/>
            </a:pPr>
            <a:endParaRPr lang="ru-RU" sz="11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0" name="object 9"/>
          <p:cNvSpPr/>
          <p:nvPr/>
        </p:nvSpPr>
        <p:spPr>
          <a:xfrm>
            <a:off x="9545848" y="438784"/>
            <a:ext cx="2621849" cy="581756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3804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94C2C-E63C-42C7-9D75-1DF71E355ADA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553221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object 2"/>
          <p:cNvSpPr/>
          <p:nvPr/>
        </p:nvSpPr>
        <p:spPr>
          <a:xfrm flipV="1">
            <a:off x="2983" y="530119"/>
            <a:ext cx="12186035" cy="374445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 sz="3804"/>
          </a:p>
        </p:txBody>
      </p:sp>
      <p:pic>
        <p:nvPicPr>
          <p:cNvPr id="17" name="Рисунок 1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066" y="68542"/>
            <a:ext cx="556648" cy="740484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2074756" y="88106"/>
            <a:ext cx="143891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b="1" dirty="0" smtClean="0">
                <a:solidFill>
                  <a:srgbClr val="43507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Управление Федерального казначейства</a:t>
            </a:r>
            <a:r>
              <a:rPr lang="en-US" sz="1100" b="1" dirty="0" smtClean="0">
                <a:solidFill>
                  <a:srgbClr val="43507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1100" b="1" dirty="0" smtClean="0">
                <a:solidFill>
                  <a:srgbClr val="43507B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100" b="1" dirty="0" smtClean="0">
                <a:solidFill>
                  <a:srgbClr val="43507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 г. Москве </a:t>
            </a:r>
            <a:endParaRPr lang="ru-RU" sz="1100" b="1" dirty="0">
              <a:solidFill>
                <a:srgbClr val="43507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4490" y="73979"/>
            <a:ext cx="607482" cy="760207"/>
          </a:xfrm>
          <a:prstGeom prst="rect">
            <a:avLst/>
          </a:prstGeom>
        </p:spPr>
      </p:pic>
      <p:sp>
        <p:nvSpPr>
          <p:cNvPr id="32" name="TextBox 31"/>
          <p:cNvSpPr txBox="1"/>
          <p:nvPr/>
        </p:nvSpPr>
        <p:spPr>
          <a:xfrm>
            <a:off x="6174463" y="140961"/>
            <a:ext cx="58784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Меры, необходимые для повышения уровня исполнения федерального бюджета</a:t>
            </a:r>
            <a:endParaRPr lang="ru-RU" b="1" dirty="0">
              <a:solidFill>
                <a:srgbClr val="11437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26" name="Рисунок 62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5678" y="5069900"/>
            <a:ext cx="295974" cy="225050"/>
          </a:xfrm>
          <a:prstGeom prst="rect">
            <a:avLst/>
          </a:prstGeom>
        </p:spPr>
      </p:pic>
      <p:sp>
        <p:nvSpPr>
          <p:cNvPr id="5" name="Скругленный прямоугольник 4"/>
          <p:cNvSpPr/>
          <p:nvPr/>
        </p:nvSpPr>
        <p:spPr>
          <a:xfrm>
            <a:off x="7254241" y="2557734"/>
            <a:ext cx="1569311" cy="857250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/>
              <a:t>Остаток неисполненных </a:t>
            </a:r>
            <a:r>
              <a:rPr lang="ru-RU" sz="1200" b="1" dirty="0" smtClean="0"/>
              <a:t>обязательств</a:t>
            </a:r>
            <a:endParaRPr lang="ru-RU" sz="1200" b="1" dirty="0"/>
          </a:p>
        </p:txBody>
      </p:sp>
      <p:sp>
        <p:nvSpPr>
          <p:cNvPr id="35" name="Скругленный прямоугольник 34"/>
          <p:cNvSpPr/>
          <p:nvPr/>
        </p:nvSpPr>
        <p:spPr>
          <a:xfrm>
            <a:off x="9642533" y="2567061"/>
            <a:ext cx="1666875" cy="857250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smtClean="0"/>
              <a:t>Бюджетное обязательство</a:t>
            </a:r>
            <a:endParaRPr lang="ru-RU" sz="1200" b="1" dirty="0"/>
          </a:p>
        </p:txBody>
      </p:sp>
      <p:sp>
        <p:nvSpPr>
          <p:cNvPr id="39" name="Скругленный прямоугольник 38"/>
          <p:cNvSpPr/>
          <p:nvPr/>
        </p:nvSpPr>
        <p:spPr>
          <a:xfrm>
            <a:off x="7254241" y="4326950"/>
            <a:ext cx="1569312" cy="857250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smtClean="0"/>
              <a:t>Невостребованный остаток ЛБО</a:t>
            </a:r>
            <a:endParaRPr lang="ru-RU" sz="1200" b="1" dirty="0"/>
          </a:p>
        </p:txBody>
      </p:sp>
      <p:sp>
        <p:nvSpPr>
          <p:cNvPr id="40" name="Скругленный прямоугольник 39"/>
          <p:cNvSpPr/>
          <p:nvPr/>
        </p:nvSpPr>
        <p:spPr>
          <a:xfrm>
            <a:off x="9654801" y="4326950"/>
            <a:ext cx="1666875" cy="857250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smtClean="0"/>
              <a:t>ГРБС</a:t>
            </a:r>
            <a:endParaRPr lang="ru-RU" sz="1200" b="1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7615423" y="2145601"/>
            <a:ext cx="1112751" cy="3693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bg2">
                    <a:lumMod val="50000"/>
                  </a:schemeClr>
                </a:solidFill>
              </a:rPr>
              <a:t>2023 год</a:t>
            </a:r>
            <a:endParaRPr lang="ru-RU" dirty="0"/>
          </a:p>
        </p:txBody>
      </p:sp>
      <p:grpSp>
        <p:nvGrpSpPr>
          <p:cNvPr id="3" name="Группа 2"/>
          <p:cNvGrpSpPr/>
          <p:nvPr/>
        </p:nvGrpSpPr>
        <p:grpSpPr>
          <a:xfrm>
            <a:off x="1191059" y="1781795"/>
            <a:ext cx="5099430" cy="769205"/>
            <a:chOff x="768022" y="5764139"/>
            <a:chExt cx="5099430" cy="769205"/>
          </a:xfrm>
        </p:grpSpPr>
        <p:sp>
          <p:nvSpPr>
            <p:cNvPr id="30" name="TextBox 29"/>
            <p:cNvSpPr txBox="1"/>
            <p:nvPr/>
          </p:nvSpPr>
          <p:spPr>
            <a:xfrm>
              <a:off x="1041452" y="5794680"/>
              <a:ext cx="4826000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ru-RU" sz="1400" dirty="0"/>
                <a:t>Соблюдение типового графика бюджетных и закупочных процедур, установленного Минфином </a:t>
              </a:r>
              <a:r>
                <a:rPr lang="ru-RU" sz="1400" dirty="0" smtClean="0"/>
                <a:t>России на текущий финансовый год</a:t>
              </a:r>
              <a:endParaRPr lang="ru-RU" sz="1400" b="1" dirty="0"/>
            </a:p>
          </p:txBody>
        </p:sp>
        <p:pic>
          <p:nvPicPr>
            <p:cNvPr id="31" name="Рисунок 30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8022" y="5764139"/>
              <a:ext cx="321733" cy="321733"/>
            </a:xfrm>
            <a:prstGeom prst="rect">
              <a:avLst/>
            </a:prstGeom>
          </p:spPr>
        </p:pic>
      </p:grpSp>
      <p:grpSp>
        <p:nvGrpSpPr>
          <p:cNvPr id="33" name="Группа 32"/>
          <p:cNvGrpSpPr/>
          <p:nvPr/>
        </p:nvGrpSpPr>
        <p:grpSpPr>
          <a:xfrm>
            <a:off x="1191059" y="2514933"/>
            <a:ext cx="5099430" cy="769205"/>
            <a:chOff x="768022" y="5764139"/>
            <a:chExt cx="5099430" cy="769205"/>
          </a:xfrm>
        </p:grpSpPr>
        <p:sp>
          <p:nvSpPr>
            <p:cNvPr id="34" name="TextBox 33"/>
            <p:cNvSpPr txBox="1"/>
            <p:nvPr/>
          </p:nvSpPr>
          <p:spPr>
            <a:xfrm>
              <a:off x="1041452" y="5794680"/>
              <a:ext cx="4826000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ru-RU" sz="1400" dirty="0"/>
                <a:t>Постоянный анализ и мониторинг </a:t>
              </a:r>
              <a:r>
                <a:rPr lang="ru-RU" sz="1400" dirty="0" smtClean="0"/>
                <a:t>обстоятельств, препятствующих исполнению заключенных </a:t>
              </a:r>
              <a:r>
                <a:rPr lang="ru-RU" sz="1400" dirty="0"/>
                <a:t>государственных контрактов</a:t>
              </a:r>
              <a:endParaRPr lang="ru-RU" sz="1400" b="1" dirty="0"/>
            </a:p>
          </p:txBody>
        </p:sp>
        <p:pic>
          <p:nvPicPr>
            <p:cNvPr id="36" name="Рисунок 35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8022" y="5764139"/>
              <a:ext cx="321733" cy="321733"/>
            </a:xfrm>
            <a:prstGeom prst="rect">
              <a:avLst/>
            </a:prstGeom>
          </p:spPr>
        </p:pic>
      </p:grpSp>
      <p:grpSp>
        <p:nvGrpSpPr>
          <p:cNvPr id="38" name="Группа 37"/>
          <p:cNvGrpSpPr/>
          <p:nvPr/>
        </p:nvGrpSpPr>
        <p:grpSpPr>
          <a:xfrm>
            <a:off x="1202257" y="3295948"/>
            <a:ext cx="5099430" cy="1200092"/>
            <a:chOff x="768022" y="5764139"/>
            <a:chExt cx="5099430" cy="1200092"/>
          </a:xfrm>
        </p:grpSpPr>
        <p:sp>
          <p:nvSpPr>
            <p:cNvPr id="42" name="TextBox 41"/>
            <p:cNvSpPr txBox="1"/>
            <p:nvPr/>
          </p:nvSpPr>
          <p:spPr>
            <a:xfrm>
              <a:off x="1041452" y="5794680"/>
              <a:ext cx="4826000" cy="11695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ru-RU" sz="1400" dirty="0"/>
                <a:t>Взаимодействие с ГРБС по вопросам своевременного доведения </a:t>
              </a:r>
              <a:r>
                <a:rPr lang="ru-RU" sz="1400" dirty="0" smtClean="0"/>
                <a:t>лимитов </a:t>
              </a:r>
              <a:r>
                <a:rPr lang="ru-RU" sz="1400" dirty="0"/>
                <a:t>бюджетных </a:t>
              </a:r>
              <a:r>
                <a:rPr lang="ru-RU" sz="1400" dirty="0" smtClean="0"/>
                <a:t>обязательств или их перераспределения, в случае возникновения обстоятельств, препятствующих исполнению государственных контрактов в текущем финансовом году</a:t>
              </a:r>
              <a:endParaRPr lang="ru-RU" sz="1400" b="1" dirty="0"/>
            </a:p>
          </p:txBody>
        </p:sp>
        <p:pic>
          <p:nvPicPr>
            <p:cNvPr id="43" name="Рисунок 42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8022" y="5764139"/>
              <a:ext cx="321733" cy="321733"/>
            </a:xfrm>
            <a:prstGeom prst="rect">
              <a:avLst/>
            </a:prstGeom>
          </p:spPr>
        </p:pic>
      </p:grpSp>
      <p:grpSp>
        <p:nvGrpSpPr>
          <p:cNvPr id="44" name="Группа 43"/>
          <p:cNvGrpSpPr/>
          <p:nvPr/>
        </p:nvGrpSpPr>
        <p:grpSpPr>
          <a:xfrm>
            <a:off x="1202203" y="4515045"/>
            <a:ext cx="5099430" cy="984648"/>
            <a:chOff x="768022" y="5764139"/>
            <a:chExt cx="5099430" cy="984648"/>
          </a:xfrm>
        </p:grpSpPr>
        <p:sp>
          <p:nvSpPr>
            <p:cNvPr id="45" name="TextBox 44"/>
            <p:cNvSpPr txBox="1"/>
            <p:nvPr/>
          </p:nvSpPr>
          <p:spPr>
            <a:xfrm>
              <a:off x="1041452" y="5794680"/>
              <a:ext cx="4826000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ru-RU" sz="1400" dirty="0" smtClean="0"/>
                <a:t>Эффективное взаимодействие с поставщиками / исполнителями по государственным контрактам по вопросам своевременности </a:t>
              </a:r>
              <a:r>
                <a:rPr lang="ru-RU" sz="1400" dirty="0"/>
                <a:t>представления </a:t>
              </a:r>
              <a:r>
                <a:rPr lang="ru-RU" sz="1400" dirty="0" smtClean="0"/>
                <a:t>документов о приемке</a:t>
              </a:r>
              <a:endParaRPr lang="ru-RU" sz="1400" dirty="0"/>
            </a:p>
          </p:txBody>
        </p:sp>
        <p:pic>
          <p:nvPicPr>
            <p:cNvPr id="46" name="Рисунок 45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8022" y="5764139"/>
              <a:ext cx="321733" cy="321733"/>
            </a:xfrm>
            <a:prstGeom prst="rect">
              <a:avLst/>
            </a:prstGeom>
          </p:spPr>
        </p:pic>
      </p:grpSp>
      <p:sp>
        <p:nvSpPr>
          <p:cNvPr id="48" name="TextBox 47"/>
          <p:cNvSpPr txBox="1"/>
          <p:nvPr/>
        </p:nvSpPr>
        <p:spPr>
          <a:xfrm>
            <a:off x="1523935" y="1268952"/>
            <a:ext cx="4640535" cy="369332"/>
          </a:xfrm>
          <a:prstGeom prst="rect">
            <a:avLst/>
          </a:prstGeom>
          <a:solidFill>
            <a:srgbClr val="7E97AD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chemeClr val="bg1"/>
                </a:solidFill>
                <a:cs typeface="Arial" panose="020B0604020202020204" pitchFamily="34" charset="0"/>
              </a:rPr>
              <a:t>Меры</a:t>
            </a:r>
            <a:endParaRPr lang="ru-RU" b="1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7013541" y="1268952"/>
            <a:ext cx="4640535" cy="369332"/>
          </a:xfrm>
          <a:prstGeom prst="rect">
            <a:avLst/>
          </a:prstGeom>
          <a:solidFill>
            <a:srgbClr val="7E97AD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chemeClr val="bg1"/>
                </a:solidFill>
                <a:cs typeface="Arial" panose="020B0604020202020204" pitchFamily="34" charset="0"/>
              </a:rPr>
              <a:t>Перераспределение невостребованных ЛБО</a:t>
            </a:r>
            <a:endParaRPr lang="ru-RU" b="1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 flipV="1">
            <a:off x="9263064" y="2322629"/>
            <a:ext cx="3446" cy="1295052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Прямоугольник 49"/>
          <p:cNvSpPr/>
          <p:nvPr/>
        </p:nvSpPr>
        <p:spPr>
          <a:xfrm>
            <a:off x="9483053" y="2173289"/>
            <a:ext cx="2171023" cy="3693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bg2">
                    <a:lumMod val="50000"/>
                  </a:schemeClr>
                </a:solidFill>
              </a:rPr>
              <a:t>Плановый период</a:t>
            </a:r>
            <a:endParaRPr lang="ru-RU" dirty="0"/>
          </a:p>
        </p:txBody>
      </p:sp>
      <p:sp>
        <p:nvSpPr>
          <p:cNvPr id="6" name="Стрелка вправо 5"/>
          <p:cNvSpPr/>
          <p:nvPr/>
        </p:nvSpPr>
        <p:spPr>
          <a:xfrm>
            <a:off x="8973876" y="2766370"/>
            <a:ext cx="581025" cy="460596"/>
          </a:xfrm>
          <a:prstGeom prst="righ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1" name="Стрелка вправо 50"/>
          <p:cNvSpPr/>
          <p:nvPr/>
        </p:nvSpPr>
        <p:spPr>
          <a:xfrm rot="5400000">
            <a:off x="8921804" y="2426234"/>
            <a:ext cx="581025" cy="3161583"/>
          </a:xfrm>
          <a:prstGeom prst="righ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2" name="Стрелка вправо 51"/>
          <p:cNvSpPr/>
          <p:nvPr/>
        </p:nvSpPr>
        <p:spPr>
          <a:xfrm>
            <a:off x="8973876" y="4496040"/>
            <a:ext cx="581025" cy="460596"/>
          </a:xfrm>
          <a:prstGeom prst="righ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object 9"/>
          <p:cNvSpPr/>
          <p:nvPr/>
        </p:nvSpPr>
        <p:spPr>
          <a:xfrm>
            <a:off x="9554901" y="438784"/>
            <a:ext cx="2621849" cy="5817561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3804" dirty="0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94C2C-E63C-42C7-9D75-1DF71E355ADA}" type="slidenum">
              <a:rPr lang="ru-RU" smtClean="0"/>
              <a:t>5</a:t>
            </a:fld>
            <a:endParaRPr lang="ru-RU" dirty="0"/>
          </a:p>
        </p:txBody>
      </p:sp>
      <p:sp>
        <p:nvSpPr>
          <p:cNvPr id="37" name="Номер слайда 1"/>
          <p:cNvSpPr txBox="1">
            <a:spLocks/>
          </p:cNvSpPr>
          <p:nvPr/>
        </p:nvSpPr>
        <p:spPr>
          <a:xfrm>
            <a:off x="8811598" y="2804070"/>
            <a:ext cx="7155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b="1" dirty="0" smtClean="0">
                <a:solidFill>
                  <a:schemeClr val="bg1"/>
                </a:solidFill>
              </a:rPr>
              <a:t>Шаг </a:t>
            </a:r>
            <a:r>
              <a:rPr lang="en-US" b="1" dirty="0" smtClean="0">
                <a:solidFill>
                  <a:schemeClr val="bg1"/>
                </a:solidFill>
              </a:rPr>
              <a:t>1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41" name="Номер слайда 1"/>
          <p:cNvSpPr txBox="1">
            <a:spLocks/>
          </p:cNvSpPr>
          <p:nvPr/>
        </p:nvSpPr>
        <p:spPr>
          <a:xfrm>
            <a:off x="8811597" y="4542568"/>
            <a:ext cx="7155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b="1" dirty="0" smtClean="0">
                <a:solidFill>
                  <a:schemeClr val="bg1"/>
                </a:solidFill>
              </a:rPr>
              <a:t>Шаг 2</a:t>
            </a:r>
            <a:endParaRPr lang="ru-RU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60917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object 2"/>
          <p:cNvSpPr/>
          <p:nvPr/>
        </p:nvSpPr>
        <p:spPr>
          <a:xfrm flipV="1">
            <a:off x="2983" y="530119"/>
            <a:ext cx="12186035" cy="374445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 sz="3804"/>
          </a:p>
        </p:txBody>
      </p:sp>
      <p:pic>
        <p:nvPicPr>
          <p:cNvPr id="17" name="Рисунок 1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066" y="68542"/>
            <a:ext cx="556648" cy="740484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1914996" y="145398"/>
            <a:ext cx="341103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b="1" dirty="0" smtClean="0">
                <a:solidFill>
                  <a:srgbClr val="43507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Управление Федерального казначейства</a:t>
            </a:r>
            <a:r>
              <a:rPr lang="en-US" sz="1100" b="1" dirty="0" smtClean="0">
                <a:solidFill>
                  <a:srgbClr val="43507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1100" b="1" dirty="0" smtClean="0">
                <a:solidFill>
                  <a:srgbClr val="43507B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100" b="1" dirty="0" smtClean="0">
                <a:solidFill>
                  <a:srgbClr val="43507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 г. Москве </a:t>
            </a:r>
            <a:endParaRPr lang="ru-RU" sz="1100" b="1" dirty="0">
              <a:solidFill>
                <a:srgbClr val="43507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4490" y="73979"/>
            <a:ext cx="607482" cy="760207"/>
          </a:xfrm>
          <a:prstGeom prst="rect">
            <a:avLst/>
          </a:prstGeom>
        </p:spPr>
      </p:pic>
      <p:sp>
        <p:nvSpPr>
          <p:cNvPr id="9" name="Номер слайда 3">
            <a:extLst>
              <a:ext uri="{FF2B5EF4-FFF2-40B4-BE49-F238E27FC236}">
                <a16:creationId xmlns:a16="http://schemas.microsoft.com/office/drawing/2014/main" xmlns="" id="{3E386BEA-6A0B-1244-81AF-2BB9905F8153}"/>
              </a:ext>
            </a:extLst>
          </p:cNvPr>
          <p:cNvSpPr txBox="1">
            <a:spLocks/>
          </p:cNvSpPr>
          <p:nvPr/>
        </p:nvSpPr>
        <p:spPr bwMode="auto">
          <a:xfrm>
            <a:off x="11953534" y="6409691"/>
            <a:ext cx="51361" cy="235962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25400" tIns="25400" rIns="25400" bIns="25400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Calibri" pitchFamily="34" charset="0"/>
                <a:ea typeface="Helvetica Neue Light"/>
                <a:cs typeface="Arial" charset="0"/>
                <a:sym typeface="Helvetica Neue Light"/>
              </a:defRPr>
            </a:lvl1pPr>
            <a:lvl2pPr marL="1485900" marR="0" indent="-5715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Calibri" pitchFamily="34" charset="0"/>
                <a:ea typeface="Helvetica Neue"/>
                <a:cs typeface="Arial" charset="0"/>
                <a:sym typeface="Helvetica Neue"/>
              </a:defRPr>
            </a:lvl2pPr>
            <a:lvl3pPr marL="2286000" marR="0" indent="-4572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Calibri" pitchFamily="34" charset="0"/>
                <a:ea typeface="Helvetica Neue"/>
                <a:cs typeface="Arial" charset="0"/>
                <a:sym typeface="Helvetica Neue"/>
              </a:defRPr>
            </a:lvl3pPr>
            <a:lvl4pPr marL="3200400" marR="0" indent="-4572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Calibri" pitchFamily="34" charset="0"/>
                <a:ea typeface="Helvetica Neue"/>
                <a:cs typeface="Arial" charset="0"/>
                <a:sym typeface="Helvetica Neue"/>
              </a:defRPr>
            </a:lvl4pPr>
            <a:lvl5pPr marL="4114800" marR="0" indent="-4572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Calibri" pitchFamily="34" charset="0"/>
                <a:ea typeface="Helvetica Neue"/>
                <a:cs typeface="Arial" charset="0"/>
                <a:sym typeface="Helvetica Neue"/>
              </a:defRPr>
            </a:lvl5pPr>
            <a:lvl6pPr marL="5029200" marR="0" indent="-457200" algn="ctr" defTabSz="8255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Calibri" pitchFamily="34" charset="0"/>
                <a:ea typeface="Helvetica Neue"/>
                <a:cs typeface="Arial" charset="0"/>
                <a:sym typeface="Helvetica Neue"/>
              </a:defRPr>
            </a:lvl6pPr>
            <a:lvl7pPr marL="5943600" marR="0" indent="-457200" algn="ctr" defTabSz="8255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Calibri" pitchFamily="34" charset="0"/>
                <a:ea typeface="Helvetica Neue"/>
                <a:cs typeface="Arial" charset="0"/>
                <a:sym typeface="Helvetica Neue"/>
              </a:defRPr>
            </a:lvl7pPr>
            <a:lvl8pPr marL="6858000" marR="0" indent="-457200" algn="ctr" defTabSz="8255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Calibri" pitchFamily="34" charset="0"/>
                <a:ea typeface="Helvetica Neue"/>
                <a:cs typeface="Arial" charset="0"/>
                <a:sym typeface="Helvetica Neue"/>
              </a:defRPr>
            </a:lvl8pPr>
            <a:lvl9pPr marL="7772400" marR="0" indent="-457200" algn="ctr" defTabSz="8255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Calibri" pitchFamily="34" charset="0"/>
                <a:ea typeface="Helvetica Neue"/>
                <a:cs typeface="Arial" charset="0"/>
                <a:sym typeface="Helvetica Neue"/>
              </a:defRPr>
            </a:lvl9pPr>
          </a:lstStyle>
          <a:p>
            <a:endParaRPr lang="ru-RU" altLang="ru-RU" sz="1200" dirty="0">
              <a:solidFill>
                <a:prstClr val="black">
                  <a:tint val="75000"/>
                </a:prstClr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523022" y="254118"/>
            <a:ext cx="54592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11437F"/>
                </a:solidFill>
                <a:cs typeface="Arial" panose="020B0604020202020204" pitchFamily="34" charset="0"/>
              </a:rPr>
              <a:t>Динамика кассового расхода за 2022-2023 гг. по ТРУ</a:t>
            </a:r>
            <a:endParaRPr lang="ru-RU" b="1" dirty="0">
              <a:solidFill>
                <a:srgbClr val="11437F"/>
              </a:solidFill>
              <a:cs typeface="Arial" panose="020B0604020202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373523" y="5212531"/>
            <a:ext cx="787911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>
                <a:solidFill>
                  <a:srgbClr val="10437F"/>
                </a:solidFill>
                <a:latin typeface="Calibri (Основной текст)ht"/>
                <a:ea typeface="+mj-ea"/>
                <a:cs typeface="Segoe UI Light" panose="020B0502040204020203" pitchFamily="34" charset="0"/>
              </a:rPr>
              <a:t>В 2023 наблюдается более равномерное исполнение федерального бюджета по расходам в части оплаты государственных контрактов, что свидетельствует о повышении уровня финансового менеджмента получателей бюджетных средств.</a:t>
            </a:r>
          </a:p>
          <a:p>
            <a:r>
              <a:rPr lang="ru-RU" sz="1200" dirty="0" smtClean="0">
                <a:solidFill>
                  <a:srgbClr val="10437F"/>
                </a:solidFill>
                <a:latin typeface="Calibri (Основной текст)ht"/>
                <a:ea typeface="+mj-ea"/>
                <a:cs typeface="Segoe UI Light" panose="020B0502040204020203" pitchFamily="34" charset="0"/>
              </a:rPr>
              <a:t>Несмотря на положительную динамику кассового расхода за прошедшие 11 месяцев в декабре ожидается </a:t>
            </a:r>
            <a:r>
              <a:rPr lang="ru-RU" sz="1200" dirty="0" smtClean="0">
                <a:solidFill>
                  <a:srgbClr val="10437F"/>
                </a:solidFill>
                <a:latin typeface="Calibri (Основной текст)ht"/>
                <a:cs typeface="Segoe UI Light" panose="020B0502040204020203" pitchFamily="34" charset="0"/>
              </a:rPr>
              <a:t>кассовое исполнение на сумму не менее </a:t>
            </a:r>
            <a:r>
              <a:rPr lang="ru-RU" sz="1200" b="1" dirty="0" smtClean="0">
                <a:solidFill>
                  <a:srgbClr val="10437F"/>
                </a:solidFill>
                <a:latin typeface="Calibri (Основной текст)ht"/>
                <a:ea typeface="+mj-ea"/>
                <a:cs typeface="Segoe UI Light" panose="020B0502040204020203" pitchFamily="34" charset="0"/>
              </a:rPr>
              <a:t>115 млрд руб., </a:t>
            </a:r>
            <a:r>
              <a:rPr lang="ru-RU" sz="1200" dirty="0" smtClean="0">
                <a:solidFill>
                  <a:srgbClr val="10437F"/>
                </a:solidFill>
                <a:latin typeface="Calibri (Основной текст)ht"/>
                <a:ea typeface="+mj-ea"/>
                <a:cs typeface="Segoe UI Light" panose="020B0502040204020203" pitchFamily="34" charset="0"/>
              </a:rPr>
              <a:t>что в </a:t>
            </a:r>
            <a:r>
              <a:rPr lang="ru-RU" sz="1200" b="1" dirty="0" smtClean="0">
                <a:solidFill>
                  <a:srgbClr val="10437F"/>
                </a:solidFill>
                <a:latin typeface="Calibri (Основной текст)ht"/>
                <a:ea typeface="+mj-ea"/>
                <a:cs typeface="Segoe UI Light" panose="020B0502040204020203" pitchFamily="34" charset="0"/>
              </a:rPr>
              <a:t>3 раза</a:t>
            </a:r>
            <a:r>
              <a:rPr lang="ru-RU" sz="1200" dirty="0" smtClean="0">
                <a:solidFill>
                  <a:srgbClr val="10437F"/>
                </a:solidFill>
                <a:latin typeface="Calibri (Основной текст)ht"/>
                <a:ea typeface="+mj-ea"/>
                <a:cs typeface="Segoe UI Light" panose="020B0502040204020203" pitchFamily="34" charset="0"/>
              </a:rPr>
              <a:t> превышает среднемесячный объем.</a:t>
            </a:r>
            <a:endParaRPr lang="ru-RU" sz="1200" dirty="0">
              <a:solidFill>
                <a:srgbClr val="10437F"/>
              </a:solidFill>
              <a:latin typeface="Calibri (Основной текст)ht"/>
              <a:ea typeface="+mj-ea"/>
              <a:cs typeface="Segoe UI Light" panose="020B0502040204020203" pitchFamily="34" charset="0"/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390" y="5304863"/>
            <a:ext cx="830997" cy="830997"/>
          </a:xfrm>
          <a:prstGeom prst="rect">
            <a:avLst/>
          </a:prstGeom>
        </p:spPr>
      </p:pic>
      <p:graphicFrame>
        <p:nvGraphicFramePr>
          <p:cNvPr id="14" name="Диаграмма 1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71870491"/>
              </p:ext>
            </p:extLst>
          </p:nvPr>
        </p:nvGraphicFramePr>
        <p:xfrm>
          <a:off x="622953" y="2008572"/>
          <a:ext cx="11193589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501633" y="1731573"/>
            <a:ext cx="83375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 smtClean="0"/>
              <a:t>млрд руб.</a:t>
            </a:r>
            <a:endParaRPr lang="ru-RU" sz="1200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94C2C-E63C-42C7-9D75-1DF71E355ADA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91586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object 2"/>
          <p:cNvSpPr/>
          <p:nvPr/>
        </p:nvSpPr>
        <p:spPr>
          <a:xfrm flipV="1">
            <a:off x="2983" y="530119"/>
            <a:ext cx="12186035" cy="374445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 sz="3804"/>
          </a:p>
        </p:txBody>
      </p:sp>
      <p:pic>
        <p:nvPicPr>
          <p:cNvPr id="17" name="Рисунок 1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066" y="68542"/>
            <a:ext cx="556648" cy="740484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1914996" y="145398"/>
            <a:ext cx="341103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b="1" dirty="0" smtClean="0">
                <a:solidFill>
                  <a:srgbClr val="43507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Управление Федерального казначейства</a:t>
            </a:r>
            <a:r>
              <a:rPr lang="en-US" sz="1100" b="1" dirty="0" smtClean="0">
                <a:solidFill>
                  <a:srgbClr val="43507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1100" b="1" dirty="0" smtClean="0">
                <a:solidFill>
                  <a:srgbClr val="43507B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100" b="1" dirty="0" smtClean="0">
                <a:solidFill>
                  <a:srgbClr val="43507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 г. Москве </a:t>
            </a:r>
            <a:endParaRPr lang="ru-RU" sz="1100" b="1" dirty="0">
              <a:solidFill>
                <a:srgbClr val="43507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4490" y="73979"/>
            <a:ext cx="607482" cy="760207"/>
          </a:xfrm>
          <a:prstGeom prst="rect">
            <a:avLst/>
          </a:prstGeom>
        </p:spPr>
      </p:pic>
      <p:sp>
        <p:nvSpPr>
          <p:cNvPr id="9" name="Номер слайда 3">
            <a:extLst>
              <a:ext uri="{FF2B5EF4-FFF2-40B4-BE49-F238E27FC236}">
                <a16:creationId xmlns:a16="http://schemas.microsoft.com/office/drawing/2014/main" xmlns="" id="{3E386BEA-6A0B-1244-81AF-2BB9905F8153}"/>
              </a:ext>
            </a:extLst>
          </p:cNvPr>
          <p:cNvSpPr txBox="1">
            <a:spLocks/>
          </p:cNvSpPr>
          <p:nvPr/>
        </p:nvSpPr>
        <p:spPr bwMode="auto">
          <a:xfrm>
            <a:off x="11953534" y="6409691"/>
            <a:ext cx="51361" cy="235962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25400" tIns="25400" rIns="25400" bIns="25400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Calibri" pitchFamily="34" charset="0"/>
                <a:ea typeface="Helvetica Neue Light"/>
                <a:cs typeface="Arial" charset="0"/>
                <a:sym typeface="Helvetica Neue Light"/>
              </a:defRPr>
            </a:lvl1pPr>
            <a:lvl2pPr marL="1485900" marR="0" indent="-5715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Calibri" pitchFamily="34" charset="0"/>
                <a:ea typeface="Helvetica Neue"/>
                <a:cs typeface="Arial" charset="0"/>
                <a:sym typeface="Helvetica Neue"/>
              </a:defRPr>
            </a:lvl2pPr>
            <a:lvl3pPr marL="2286000" marR="0" indent="-4572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Calibri" pitchFamily="34" charset="0"/>
                <a:ea typeface="Helvetica Neue"/>
                <a:cs typeface="Arial" charset="0"/>
                <a:sym typeface="Helvetica Neue"/>
              </a:defRPr>
            </a:lvl3pPr>
            <a:lvl4pPr marL="3200400" marR="0" indent="-4572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Calibri" pitchFamily="34" charset="0"/>
                <a:ea typeface="Helvetica Neue"/>
                <a:cs typeface="Arial" charset="0"/>
                <a:sym typeface="Helvetica Neue"/>
              </a:defRPr>
            </a:lvl4pPr>
            <a:lvl5pPr marL="4114800" marR="0" indent="-4572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Calibri" pitchFamily="34" charset="0"/>
                <a:ea typeface="Helvetica Neue"/>
                <a:cs typeface="Arial" charset="0"/>
                <a:sym typeface="Helvetica Neue"/>
              </a:defRPr>
            </a:lvl5pPr>
            <a:lvl6pPr marL="5029200" marR="0" indent="-457200" algn="ctr" defTabSz="8255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Calibri" pitchFamily="34" charset="0"/>
                <a:ea typeface="Helvetica Neue"/>
                <a:cs typeface="Arial" charset="0"/>
                <a:sym typeface="Helvetica Neue"/>
              </a:defRPr>
            </a:lvl6pPr>
            <a:lvl7pPr marL="5943600" marR="0" indent="-457200" algn="ctr" defTabSz="8255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Calibri" pitchFamily="34" charset="0"/>
                <a:ea typeface="Helvetica Neue"/>
                <a:cs typeface="Arial" charset="0"/>
                <a:sym typeface="Helvetica Neue"/>
              </a:defRPr>
            </a:lvl7pPr>
            <a:lvl8pPr marL="6858000" marR="0" indent="-457200" algn="ctr" defTabSz="8255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Calibri" pitchFamily="34" charset="0"/>
                <a:ea typeface="Helvetica Neue"/>
                <a:cs typeface="Arial" charset="0"/>
                <a:sym typeface="Helvetica Neue"/>
              </a:defRPr>
            </a:lvl8pPr>
            <a:lvl9pPr marL="7772400" marR="0" indent="-457200" algn="ctr" defTabSz="8255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Calibri" pitchFamily="34" charset="0"/>
                <a:ea typeface="Helvetica Neue"/>
                <a:cs typeface="Arial" charset="0"/>
                <a:sym typeface="Helvetica Neue"/>
              </a:defRPr>
            </a:lvl9pPr>
          </a:lstStyle>
          <a:p>
            <a:endParaRPr lang="ru-RU" altLang="ru-RU" sz="1200" dirty="0">
              <a:solidFill>
                <a:prstClr val="black">
                  <a:tint val="75000"/>
                </a:prstClr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920967" y="162695"/>
            <a:ext cx="60582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11437F"/>
                </a:solidFill>
                <a:cs typeface="Arial" panose="020B0604020202020204" pitchFamily="34" charset="0"/>
              </a:rPr>
              <a:t>Формирование справки об исполнении принятых на учет бюджетных обязательств (ф. 0506602)</a:t>
            </a:r>
            <a:endParaRPr lang="ru-RU" b="1" dirty="0">
              <a:solidFill>
                <a:srgbClr val="11437F"/>
              </a:solidFill>
              <a:cs typeface="Arial" panose="020B0604020202020204" pitchFamily="34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94C2C-E63C-42C7-9D75-1DF71E355ADA}" type="slidenum">
              <a:rPr lang="ru-RU" smtClean="0"/>
              <a:t>7</a:t>
            </a:fld>
            <a:endParaRPr lang="ru-RU"/>
          </a:p>
        </p:txBody>
      </p:sp>
      <p:grpSp>
        <p:nvGrpSpPr>
          <p:cNvPr id="7" name="Группа 6"/>
          <p:cNvGrpSpPr/>
          <p:nvPr/>
        </p:nvGrpSpPr>
        <p:grpSpPr>
          <a:xfrm>
            <a:off x="3405583" y="1360704"/>
            <a:ext cx="8547951" cy="3483807"/>
            <a:chOff x="1795286" y="1360264"/>
            <a:chExt cx="10031500" cy="4001302"/>
          </a:xfrm>
        </p:grpSpPr>
        <p:pic>
          <p:nvPicPr>
            <p:cNvPr id="4" name="Рисунок 3"/>
            <p:cNvPicPr>
              <a:picLocks noChangeAspect="1"/>
            </p:cNvPicPr>
            <p:nvPr/>
          </p:nvPicPr>
          <p:blipFill rotWithShape="1">
            <a:blip r:embed="rId5"/>
            <a:srcRect r="31045" b="25831"/>
            <a:stretch/>
          </p:blipFill>
          <p:spPr>
            <a:xfrm>
              <a:off x="1795286" y="1360264"/>
              <a:ext cx="10031500" cy="4001302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14" name="Прямоугольник 13"/>
            <p:cNvSpPr/>
            <p:nvPr/>
          </p:nvSpPr>
          <p:spPr>
            <a:xfrm>
              <a:off x="3567064" y="2446012"/>
              <a:ext cx="1683945" cy="188545"/>
            </a:xfrm>
            <a:prstGeom prst="rect">
              <a:avLst/>
            </a:prstGeom>
            <a:noFill/>
            <a:ln w="28575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" name="Прямоугольник 14"/>
            <p:cNvSpPr/>
            <p:nvPr/>
          </p:nvSpPr>
          <p:spPr>
            <a:xfrm>
              <a:off x="3567064" y="2657112"/>
              <a:ext cx="1683945" cy="203783"/>
            </a:xfrm>
            <a:prstGeom prst="rect">
              <a:avLst/>
            </a:prstGeom>
            <a:noFill/>
            <a:ln w="28575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1" name="Прямоугольник 20"/>
            <p:cNvSpPr/>
            <p:nvPr/>
          </p:nvSpPr>
          <p:spPr>
            <a:xfrm>
              <a:off x="7601864" y="2657112"/>
              <a:ext cx="537201" cy="203783"/>
            </a:xfrm>
            <a:prstGeom prst="rect">
              <a:avLst/>
            </a:prstGeom>
            <a:noFill/>
            <a:ln w="28575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2" name="Прямоугольник 21"/>
            <p:cNvSpPr/>
            <p:nvPr/>
          </p:nvSpPr>
          <p:spPr>
            <a:xfrm>
              <a:off x="2776367" y="5126965"/>
              <a:ext cx="645843" cy="169312"/>
            </a:xfrm>
            <a:prstGeom prst="rect">
              <a:avLst/>
            </a:prstGeom>
            <a:noFill/>
            <a:ln w="28575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2" name="Прямоугольник 1"/>
          <p:cNvSpPr/>
          <p:nvPr/>
        </p:nvSpPr>
        <p:spPr>
          <a:xfrm>
            <a:off x="159491" y="1500930"/>
            <a:ext cx="3226992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ea typeface="Calibri" panose="020F0502020204030204" pitchFamily="34" charset="0"/>
              </a:rPr>
              <a:t>Подсистема управления </a:t>
            </a:r>
            <a:r>
              <a:rPr lang="ru-RU" dirty="0">
                <a:ea typeface="Calibri" panose="020F0502020204030204" pitchFamily="34" charset="0"/>
              </a:rPr>
              <a:t>расходов </a:t>
            </a:r>
            <a:r>
              <a:rPr lang="ru-RU" dirty="0" smtClean="0">
                <a:ea typeface="Calibri" panose="020F0502020204030204" pitchFamily="34" charset="0"/>
              </a:rPr>
              <a:t>ГИИС «Электронный </a:t>
            </a:r>
            <a:r>
              <a:rPr lang="ru-RU" dirty="0">
                <a:ea typeface="Calibri" panose="020F0502020204030204" pitchFamily="34" charset="0"/>
              </a:rPr>
              <a:t>бюджет» </a:t>
            </a:r>
            <a:r>
              <a:rPr lang="ru-RU" dirty="0" smtClean="0">
                <a:ea typeface="Calibri" panose="020F0502020204030204" pitchFamily="34" charset="0"/>
              </a:rPr>
              <a:t>-</a:t>
            </a:r>
            <a:r>
              <a:rPr lang="en-US" dirty="0" smtClean="0">
                <a:ea typeface="Calibri" panose="020F0502020204030204" pitchFamily="34" charset="0"/>
              </a:rPr>
              <a:t>&gt; </a:t>
            </a:r>
            <a:r>
              <a:rPr lang="ru-RU" dirty="0" smtClean="0">
                <a:ea typeface="Calibri" panose="020F0502020204030204" pitchFamily="34" charset="0"/>
              </a:rPr>
              <a:t>«</a:t>
            </a:r>
            <a:r>
              <a:rPr lang="ru-RU" dirty="0">
                <a:ea typeface="Calibri" panose="020F0502020204030204" pitchFamily="34" charset="0"/>
              </a:rPr>
              <a:t>Управление расходами: средства ФБ» </a:t>
            </a:r>
            <a:r>
              <a:rPr lang="ru-RU" dirty="0" smtClean="0">
                <a:ea typeface="Calibri" panose="020F0502020204030204" pitchFamily="34" charset="0"/>
              </a:rPr>
              <a:t>–</a:t>
            </a:r>
            <a:r>
              <a:rPr lang="en-US" dirty="0">
                <a:ea typeface="Calibri" panose="020F0502020204030204" pitchFamily="34" charset="0"/>
              </a:rPr>
              <a:t>&gt;</a:t>
            </a:r>
            <a:r>
              <a:rPr lang="ru-RU" dirty="0" smtClean="0">
                <a:ea typeface="Calibri" panose="020F0502020204030204" pitchFamily="34" charset="0"/>
              </a:rPr>
              <a:t> </a:t>
            </a:r>
            <a:r>
              <a:rPr lang="ru-RU" dirty="0">
                <a:ea typeface="Calibri" panose="020F0502020204030204" pitchFamily="34" charset="0"/>
              </a:rPr>
              <a:t>«Все сервисы» </a:t>
            </a:r>
            <a:r>
              <a:rPr lang="ru-RU" dirty="0" smtClean="0">
                <a:ea typeface="Calibri" panose="020F0502020204030204" pitchFamily="34" charset="0"/>
              </a:rPr>
              <a:t>–</a:t>
            </a:r>
            <a:r>
              <a:rPr lang="en-US" dirty="0" smtClean="0">
                <a:ea typeface="Calibri" panose="020F0502020204030204" pitchFamily="34" charset="0"/>
              </a:rPr>
              <a:t>&gt;</a:t>
            </a:r>
            <a:r>
              <a:rPr lang="ru-RU" dirty="0" smtClean="0">
                <a:ea typeface="Calibri" panose="020F0502020204030204" pitchFamily="34" charset="0"/>
              </a:rPr>
              <a:t> </a:t>
            </a:r>
            <a:r>
              <a:rPr lang="ru-RU" dirty="0">
                <a:ea typeface="Calibri" panose="020F0502020204030204" pitchFamily="34" charset="0"/>
              </a:rPr>
              <a:t>«Управление расходами» </a:t>
            </a:r>
            <a:r>
              <a:rPr lang="ru-RU" dirty="0" smtClean="0">
                <a:ea typeface="Calibri" panose="020F0502020204030204" pitchFamily="34" charset="0"/>
              </a:rPr>
              <a:t>–</a:t>
            </a:r>
            <a:r>
              <a:rPr lang="en-US" dirty="0" smtClean="0">
                <a:ea typeface="Calibri" panose="020F0502020204030204" pitchFamily="34" charset="0"/>
              </a:rPr>
              <a:t>&gt;</a:t>
            </a:r>
            <a:r>
              <a:rPr lang="ru-RU" dirty="0" smtClean="0">
                <a:ea typeface="Calibri" panose="020F0502020204030204" pitchFamily="34" charset="0"/>
              </a:rPr>
              <a:t> </a:t>
            </a:r>
            <a:r>
              <a:rPr lang="ru-RU" dirty="0">
                <a:ea typeface="Calibri" panose="020F0502020204030204" pitchFamily="34" charset="0"/>
              </a:rPr>
              <a:t>«Компонент ведения бюджетных обязательств» </a:t>
            </a:r>
            <a:r>
              <a:rPr lang="ru-RU" dirty="0" smtClean="0">
                <a:ea typeface="Calibri" panose="020F0502020204030204" pitchFamily="34" charset="0"/>
              </a:rPr>
              <a:t>–</a:t>
            </a:r>
            <a:r>
              <a:rPr lang="en-US" dirty="0" smtClean="0">
                <a:ea typeface="Calibri" panose="020F0502020204030204" pitchFamily="34" charset="0"/>
              </a:rPr>
              <a:t>&gt;</a:t>
            </a:r>
            <a:r>
              <a:rPr lang="ru-RU" dirty="0" smtClean="0">
                <a:ea typeface="Calibri" panose="020F0502020204030204" pitchFamily="34" charset="0"/>
              </a:rPr>
              <a:t> </a:t>
            </a:r>
            <a:r>
              <a:rPr lang="ru-RU" dirty="0">
                <a:ea typeface="Calibri" panose="020F0502020204030204" pitchFamily="34" charset="0"/>
              </a:rPr>
              <a:t>«Отчеты БО/ДО» </a:t>
            </a:r>
            <a:r>
              <a:rPr lang="ru-RU" dirty="0" smtClean="0">
                <a:ea typeface="Calibri" panose="020F0502020204030204" pitchFamily="34" charset="0"/>
              </a:rPr>
              <a:t>–</a:t>
            </a:r>
            <a:r>
              <a:rPr lang="en-US" dirty="0" smtClean="0">
                <a:ea typeface="Calibri" panose="020F0502020204030204" pitchFamily="34" charset="0"/>
              </a:rPr>
              <a:t>&gt;</a:t>
            </a:r>
            <a:r>
              <a:rPr lang="ru-RU" dirty="0" smtClean="0">
                <a:ea typeface="Calibri" panose="020F0502020204030204" pitchFamily="34" charset="0"/>
              </a:rPr>
              <a:t> </a:t>
            </a:r>
            <a:r>
              <a:rPr lang="ru-RU" dirty="0">
                <a:ea typeface="Calibri" panose="020F0502020204030204" pitchFamily="34" charset="0"/>
              </a:rPr>
              <a:t>«Универсальная форма для формирования отчетов</a:t>
            </a:r>
            <a:r>
              <a:rPr lang="ru-RU" dirty="0" smtClean="0">
                <a:ea typeface="Calibri" panose="020F0502020204030204" pitchFamily="34" charset="0"/>
              </a:rPr>
              <a:t>»</a:t>
            </a:r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159490" y="5974439"/>
            <a:ext cx="703801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i="1" dirty="0">
                <a:ea typeface="Calibri" panose="020F0502020204030204" pitchFamily="34" charset="0"/>
              </a:rPr>
              <a:t>Письмо Управления Федерального казначейства по г. Москве </a:t>
            </a:r>
            <a:endParaRPr lang="en-US" sz="1600" i="1" dirty="0" smtClean="0">
              <a:ea typeface="Calibri" panose="020F0502020204030204" pitchFamily="34" charset="0"/>
            </a:endParaRPr>
          </a:p>
          <a:p>
            <a:r>
              <a:rPr lang="ru-RU" sz="1600" i="1" dirty="0" smtClean="0">
                <a:ea typeface="Calibri" panose="020F0502020204030204" pitchFamily="34" charset="0"/>
              </a:rPr>
              <a:t>от </a:t>
            </a:r>
            <a:r>
              <a:rPr lang="ru-RU" sz="1600" i="1" dirty="0">
                <a:ea typeface="Calibri" panose="020F0502020204030204" pitchFamily="34" charset="0"/>
              </a:rPr>
              <a:t>04.12.2023 № 73-04-30/11-26382 «О направлении </a:t>
            </a:r>
            <a:r>
              <a:rPr lang="ru-RU" sz="1600" i="1" dirty="0" smtClean="0">
                <a:ea typeface="Calibri" panose="020F0502020204030204" pitchFamily="34" charset="0"/>
              </a:rPr>
              <a:t>информации»</a:t>
            </a:r>
            <a:endParaRPr lang="ru-RU" sz="1600" i="1" dirty="0"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13066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object 2"/>
          <p:cNvSpPr/>
          <p:nvPr/>
        </p:nvSpPr>
        <p:spPr>
          <a:xfrm flipV="1">
            <a:off x="2983" y="530119"/>
            <a:ext cx="12186035" cy="374445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 sz="3804"/>
          </a:p>
        </p:txBody>
      </p:sp>
      <p:pic>
        <p:nvPicPr>
          <p:cNvPr id="17" name="Рисунок 1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066" y="68542"/>
            <a:ext cx="556648" cy="740484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1914996" y="145398"/>
            <a:ext cx="341103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b="1" dirty="0" smtClean="0">
                <a:solidFill>
                  <a:srgbClr val="43507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Управление Федерального казначейства</a:t>
            </a:r>
            <a:r>
              <a:rPr lang="en-US" sz="1100" b="1" dirty="0" smtClean="0">
                <a:solidFill>
                  <a:srgbClr val="43507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1100" b="1" dirty="0" smtClean="0">
                <a:solidFill>
                  <a:srgbClr val="43507B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100" b="1" dirty="0" smtClean="0">
                <a:solidFill>
                  <a:srgbClr val="43507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 г. Москве </a:t>
            </a:r>
            <a:endParaRPr lang="ru-RU" sz="1100" b="1" dirty="0">
              <a:solidFill>
                <a:srgbClr val="43507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4490" y="73979"/>
            <a:ext cx="607482" cy="760207"/>
          </a:xfrm>
          <a:prstGeom prst="rect">
            <a:avLst/>
          </a:prstGeom>
        </p:spPr>
      </p:pic>
      <p:sp>
        <p:nvSpPr>
          <p:cNvPr id="9" name="Номер слайда 3">
            <a:extLst>
              <a:ext uri="{FF2B5EF4-FFF2-40B4-BE49-F238E27FC236}">
                <a16:creationId xmlns:a16="http://schemas.microsoft.com/office/drawing/2014/main" xmlns="" id="{3E386BEA-6A0B-1244-81AF-2BB9905F8153}"/>
              </a:ext>
            </a:extLst>
          </p:cNvPr>
          <p:cNvSpPr txBox="1">
            <a:spLocks/>
          </p:cNvSpPr>
          <p:nvPr/>
        </p:nvSpPr>
        <p:spPr bwMode="auto">
          <a:xfrm>
            <a:off x="11953534" y="6409691"/>
            <a:ext cx="51361" cy="235962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25400" tIns="25400" rIns="25400" bIns="25400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Calibri" pitchFamily="34" charset="0"/>
                <a:ea typeface="Helvetica Neue Light"/>
                <a:cs typeface="Arial" charset="0"/>
                <a:sym typeface="Helvetica Neue Light"/>
              </a:defRPr>
            </a:lvl1pPr>
            <a:lvl2pPr marL="1485900" marR="0" indent="-5715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Calibri" pitchFamily="34" charset="0"/>
                <a:ea typeface="Helvetica Neue"/>
                <a:cs typeface="Arial" charset="0"/>
                <a:sym typeface="Helvetica Neue"/>
              </a:defRPr>
            </a:lvl2pPr>
            <a:lvl3pPr marL="2286000" marR="0" indent="-4572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Calibri" pitchFamily="34" charset="0"/>
                <a:ea typeface="Helvetica Neue"/>
                <a:cs typeface="Arial" charset="0"/>
                <a:sym typeface="Helvetica Neue"/>
              </a:defRPr>
            </a:lvl3pPr>
            <a:lvl4pPr marL="3200400" marR="0" indent="-4572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Calibri" pitchFamily="34" charset="0"/>
                <a:ea typeface="Helvetica Neue"/>
                <a:cs typeface="Arial" charset="0"/>
                <a:sym typeface="Helvetica Neue"/>
              </a:defRPr>
            </a:lvl4pPr>
            <a:lvl5pPr marL="4114800" marR="0" indent="-4572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Calibri" pitchFamily="34" charset="0"/>
                <a:ea typeface="Helvetica Neue"/>
                <a:cs typeface="Arial" charset="0"/>
                <a:sym typeface="Helvetica Neue"/>
              </a:defRPr>
            </a:lvl5pPr>
            <a:lvl6pPr marL="5029200" marR="0" indent="-457200" algn="ctr" defTabSz="8255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Calibri" pitchFamily="34" charset="0"/>
                <a:ea typeface="Helvetica Neue"/>
                <a:cs typeface="Arial" charset="0"/>
                <a:sym typeface="Helvetica Neue"/>
              </a:defRPr>
            </a:lvl6pPr>
            <a:lvl7pPr marL="5943600" marR="0" indent="-457200" algn="ctr" defTabSz="8255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Calibri" pitchFamily="34" charset="0"/>
                <a:ea typeface="Helvetica Neue"/>
                <a:cs typeface="Arial" charset="0"/>
                <a:sym typeface="Helvetica Neue"/>
              </a:defRPr>
            </a:lvl7pPr>
            <a:lvl8pPr marL="6858000" marR="0" indent="-457200" algn="ctr" defTabSz="8255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Calibri" pitchFamily="34" charset="0"/>
                <a:ea typeface="Helvetica Neue"/>
                <a:cs typeface="Arial" charset="0"/>
                <a:sym typeface="Helvetica Neue"/>
              </a:defRPr>
            </a:lvl8pPr>
            <a:lvl9pPr marL="7772400" marR="0" indent="-457200" algn="ctr" defTabSz="8255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Calibri" pitchFamily="34" charset="0"/>
                <a:ea typeface="Helvetica Neue"/>
                <a:cs typeface="Arial" charset="0"/>
                <a:sym typeface="Helvetica Neue"/>
              </a:defRPr>
            </a:lvl9pPr>
          </a:lstStyle>
          <a:p>
            <a:endParaRPr lang="ru-RU" altLang="ru-RU" sz="1200" dirty="0">
              <a:solidFill>
                <a:prstClr val="black">
                  <a:tint val="75000"/>
                </a:prstClr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519975" y="162695"/>
            <a:ext cx="54592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11437F"/>
                </a:solidFill>
                <a:cs typeface="Arial" panose="020B0604020202020204" pitchFamily="34" charset="0"/>
              </a:rPr>
              <a:t>Анализ справки </a:t>
            </a:r>
            <a:r>
              <a:rPr lang="ru-RU" b="1" dirty="0">
                <a:solidFill>
                  <a:srgbClr val="11437F"/>
                </a:solidFill>
                <a:cs typeface="Arial" panose="020B0604020202020204" pitchFamily="34" charset="0"/>
              </a:rPr>
              <a:t>об исполнении принятых на учет бюджетных обязательств (ф. 0506602)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94C2C-E63C-42C7-9D75-1DF71E355ADA}" type="slidenum">
              <a:rPr lang="ru-RU" smtClean="0"/>
              <a:t>8</a:t>
            </a:fld>
            <a:endParaRPr lang="ru-RU"/>
          </a:p>
        </p:txBody>
      </p:sp>
      <p:sp>
        <p:nvSpPr>
          <p:cNvPr id="21" name="Прямоугольник 20"/>
          <p:cNvSpPr/>
          <p:nvPr/>
        </p:nvSpPr>
        <p:spPr>
          <a:xfrm>
            <a:off x="2049931" y="3307080"/>
            <a:ext cx="563729" cy="957134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15" name="Группа 14"/>
          <p:cNvGrpSpPr/>
          <p:nvPr/>
        </p:nvGrpSpPr>
        <p:grpSpPr>
          <a:xfrm>
            <a:off x="208080" y="1432560"/>
            <a:ext cx="11775840" cy="2897312"/>
            <a:chOff x="-2982" y="1176450"/>
            <a:chExt cx="12192000" cy="3118585"/>
          </a:xfrm>
        </p:grpSpPr>
        <p:grpSp>
          <p:nvGrpSpPr>
            <p:cNvPr id="7" name="Группа 6"/>
            <p:cNvGrpSpPr/>
            <p:nvPr/>
          </p:nvGrpSpPr>
          <p:grpSpPr>
            <a:xfrm>
              <a:off x="-2982" y="1176450"/>
              <a:ext cx="12192000" cy="3118585"/>
              <a:chOff x="-2982" y="935384"/>
              <a:chExt cx="12192000" cy="3118585"/>
            </a:xfrm>
          </p:grpSpPr>
          <p:pic>
            <p:nvPicPr>
              <p:cNvPr id="5" name="Рисунок 4"/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-2982" y="935384"/>
                <a:ext cx="12192000" cy="3118585"/>
              </a:xfrm>
              <a:prstGeom prst="rect">
                <a:avLst/>
              </a:prstGeom>
            </p:spPr>
          </p:pic>
          <p:sp>
            <p:nvSpPr>
              <p:cNvPr id="6" name="Прямоугольник 5"/>
              <p:cNvSpPr/>
              <p:nvPr/>
            </p:nvSpPr>
            <p:spPr>
              <a:xfrm>
                <a:off x="10348111" y="2065768"/>
                <a:ext cx="624689" cy="469202"/>
              </a:xfrm>
              <a:prstGeom prst="rect">
                <a:avLst/>
              </a:prstGeom>
              <a:noFill/>
              <a:ln w="28575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6" name="Прямоугольник 15"/>
              <p:cNvSpPr/>
              <p:nvPr/>
            </p:nvSpPr>
            <p:spPr>
              <a:xfrm>
                <a:off x="6207630" y="2065768"/>
                <a:ext cx="624689" cy="469202"/>
              </a:xfrm>
              <a:prstGeom prst="rect">
                <a:avLst/>
              </a:prstGeom>
              <a:noFill/>
              <a:ln w="28575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20" name="Прямоугольник 19"/>
              <p:cNvSpPr/>
              <p:nvPr/>
            </p:nvSpPr>
            <p:spPr>
              <a:xfrm>
                <a:off x="10348111" y="3066014"/>
                <a:ext cx="624689" cy="957134"/>
              </a:xfrm>
              <a:prstGeom prst="rect">
                <a:avLst/>
              </a:prstGeom>
              <a:noFill/>
              <a:ln w="28575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sp>
          <p:nvSpPr>
            <p:cNvPr id="22" name="Прямоугольник с одним вырезанным углом 21"/>
            <p:cNvSpPr/>
            <p:nvPr/>
          </p:nvSpPr>
          <p:spPr>
            <a:xfrm>
              <a:off x="2462610" y="1176450"/>
              <a:ext cx="2863418" cy="555382"/>
            </a:xfrm>
            <a:prstGeom prst="snip1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r>
                <a:rPr lang="ru-RU" sz="1000" b="1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Рискоемкие</a:t>
              </a:r>
              <a:r>
                <a:rPr lang="ru-RU" sz="10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направления расходования – товары, работы, услуги (группы ВР 200, 410, КВР 323)</a:t>
              </a:r>
              <a:endParaRPr lang="ru-RU" sz="1000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cxnSp>
          <p:nvCxnSpPr>
            <p:cNvPr id="10" name="Прямая со стрелкой 9"/>
            <p:cNvCxnSpPr/>
            <p:nvPr/>
          </p:nvCxnSpPr>
          <p:spPr>
            <a:xfrm flipH="1">
              <a:off x="2331795" y="1731832"/>
              <a:ext cx="403785" cy="809603"/>
            </a:xfrm>
            <a:prstGeom prst="straightConnector1">
              <a:avLst/>
            </a:prstGeom>
            <a:ln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Прямоугольник 24"/>
          <p:cNvSpPr/>
          <p:nvPr/>
        </p:nvSpPr>
        <p:spPr>
          <a:xfrm>
            <a:off x="2161479" y="2700696"/>
            <a:ext cx="581721" cy="217955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7618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066" y="68542"/>
            <a:ext cx="556648" cy="740484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2089447" y="223340"/>
            <a:ext cx="304917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b="1" dirty="0" smtClean="0">
                <a:solidFill>
                  <a:srgbClr val="43507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Управление Федерального казначейства</a:t>
            </a:r>
            <a:r>
              <a:rPr lang="en-US" sz="1100" b="1" dirty="0" smtClean="0">
                <a:solidFill>
                  <a:srgbClr val="43507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1100" b="1" dirty="0" smtClean="0">
                <a:solidFill>
                  <a:srgbClr val="43507B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1100" b="1" dirty="0" smtClean="0">
                <a:solidFill>
                  <a:srgbClr val="43507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 г. Москве </a:t>
            </a:r>
            <a:endParaRPr lang="ru-RU" sz="1100" b="1" dirty="0">
              <a:solidFill>
                <a:srgbClr val="43507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4490" y="73979"/>
            <a:ext cx="607482" cy="760207"/>
          </a:xfrm>
          <a:prstGeom prst="rect">
            <a:avLst/>
          </a:prstGeom>
        </p:spPr>
      </p:pic>
      <p:sp>
        <p:nvSpPr>
          <p:cNvPr id="19" name="object 2"/>
          <p:cNvSpPr/>
          <p:nvPr/>
        </p:nvSpPr>
        <p:spPr>
          <a:xfrm flipV="1">
            <a:off x="2983" y="530119"/>
            <a:ext cx="12186035" cy="374445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 sz="3804"/>
          </a:p>
        </p:txBody>
      </p:sp>
      <p:sp>
        <p:nvSpPr>
          <p:cNvPr id="7" name="TextBox 6"/>
          <p:cNvSpPr txBox="1"/>
          <p:nvPr/>
        </p:nvSpPr>
        <p:spPr>
          <a:xfrm>
            <a:off x="3614036" y="3345210"/>
            <a:ext cx="55109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solidFill>
                  <a:srgbClr val="11437F"/>
                </a:solidFill>
                <a:cs typeface="Arial" panose="020B0604020202020204" pitchFamily="34" charset="0"/>
              </a:rPr>
              <a:t>Спасибо за внимание!</a:t>
            </a:r>
            <a:endParaRPr lang="ru-RU" sz="3600" b="1" dirty="0">
              <a:solidFill>
                <a:srgbClr val="11437F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47778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49915</TotalTime>
  <Words>922</Words>
  <Application>Microsoft Office PowerPoint</Application>
  <PresentationFormat>Широкоэкранный</PresentationFormat>
  <Paragraphs>218</Paragraphs>
  <Slides>9</Slides>
  <Notes>5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6" baseType="lpstr">
      <vt:lpstr>Arial</vt:lpstr>
      <vt:lpstr>Calibri</vt:lpstr>
      <vt:lpstr>Calibri (Основной текст)ht</vt:lpstr>
      <vt:lpstr>Calibri Light</vt:lpstr>
      <vt:lpstr>Helvetica Neue Light</vt:lpstr>
      <vt:lpstr>Segoe UI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Кеворкова Марина Эрнестовна</dc:creator>
  <cp:lastModifiedBy>Кеворкова Марина Эрнестовна</cp:lastModifiedBy>
  <cp:revision>480</cp:revision>
  <cp:lastPrinted>2023-12-11T09:51:45Z</cp:lastPrinted>
  <dcterms:created xsi:type="dcterms:W3CDTF">2022-06-29T07:53:40Z</dcterms:created>
  <dcterms:modified xsi:type="dcterms:W3CDTF">2023-12-14T08:04:14Z</dcterms:modified>
</cp:coreProperties>
</file>