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4"/>
  </p:notesMasterIdLst>
  <p:sldIdLst>
    <p:sldId id="404" r:id="rId2"/>
    <p:sldId id="405" r:id="rId3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404"/>
            <p14:sldId id="405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2" d="100"/>
          <a:sy n="102" d="100"/>
        </p:scale>
        <p:origin x="144" y="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05.03.2026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83127" y="148025"/>
            <a:ext cx="12275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Заявления на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084" y="649940"/>
            <a:ext cx="11860621" cy="813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Заявления на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закрытие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лицевого счета.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Внимание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! У сотрудников, уполномоченных на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лицевого счета в подсистеме Нормативно-справочной информации, в составе МЧД должны быть соответствующие полномочия согласования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FK9800_GIISEB_EB20050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и утверждения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FK9800_GIISEB_EB10049.</a:t>
            </a:r>
            <a:endParaRPr lang="ru-RU" sz="1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1" y="1670857"/>
            <a:ext cx="7331824" cy="488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Прямоугольник 116"/>
          <p:cNvSpPr/>
          <p:nvPr/>
        </p:nvSpPr>
        <p:spPr>
          <a:xfrm flipH="1">
            <a:off x="8916462" y="3327247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«Согласующий»  и «Утверждающий» выбирается из справочника, согласно полномочиям в ПОИБ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СОБИ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7813335" y="3524596"/>
            <a:ext cx="1131159" cy="32400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6344446" y="4239491"/>
            <a:ext cx="2608361" cy="71229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4871259" y="3507004"/>
            <a:ext cx="1787236" cy="690924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576608" y="2385705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6325986" y="2518755"/>
            <a:ext cx="2252751" cy="101415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Заголовок 52"/>
          <p:cNvSpPr>
            <a:spLocks noGrp="1"/>
          </p:cNvSpPr>
          <p:nvPr>
            <p:ph type="title"/>
          </p:nvPr>
        </p:nvSpPr>
        <p:spPr>
          <a:xfrm>
            <a:off x="347748" y="1554481"/>
            <a:ext cx="4340629" cy="5004262"/>
          </a:xfrm>
        </p:spPr>
        <p:txBody>
          <a:bodyPr/>
          <a:lstStyle/>
          <a:p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1. Перейти во вкладку «Лист согласования», в блоке «Согласующие» проставить в полях «Этап», «Код группы» и «Порядковый номер согласующего» значение «1» (если поля не активны,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нажать </a:t>
            </a:r>
            <a:r>
              <a:rPr lang="ru-RU" sz="13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на кнопку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«+»)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. </a:t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2. В блоках «Согласующий» и «Утверждающий» справа от поля «ФИО сотрудника» необходимо нажать на значок «книжка» и выбрать ответственных сотрудников, имеющих соответствующие полномочия в ПОИБ СОБИ.</a:t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После заполнения всех полей по вкладкам «Основная информация», «Лист согласования» и «Вложения» необходимо выполнить проверку на прохождение имеющихся контролей (кнопка «Проверить документ») и в случае выявления ошибок, требуется устранить выявленные ситуации.</a:t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Заявления закрыть, нажав в правом верхнем углу кнопку «Сохранить и закрыть». Заявление на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переходит в статус «Черновик». 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Далее необходимо направить Заявление на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на согласование. Для этого отмечаем заявление галочкой и нажимаем на кнопку «Отправить на согласование (Клиент)». Заявление на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переходит в статус «На согласовании». Далее Заявление на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необходимо согласовать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и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утвердить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.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/>
            </a:r>
            <a:br>
              <a:rPr lang="ru-RU" sz="1300" dirty="0" smtClean="0"/>
            </a:b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6" y="608259"/>
            <a:ext cx="11860621" cy="34988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6300" y="91773"/>
            <a:ext cx="103667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Заявления на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 в ЛК ГИИС «Электронный бюджет»</a:t>
            </a:r>
          </a:p>
        </p:txBody>
      </p:sp>
      <p:sp>
        <p:nvSpPr>
          <p:cNvPr id="42" name="Прямоугольник 41"/>
          <p:cNvSpPr/>
          <p:nvPr/>
        </p:nvSpPr>
        <p:spPr>
          <a:xfrm flipH="1">
            <a:off x="7634535" y="2901413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 flipV="1">
            <a:off x="8358939" y="1559259"/>
            <a:ext cx="18443" cy="13421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4441059" y="2901413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3955554" y="1813950"/>
            <a:ext cx="1752519" cy="108746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6" y="5979455"/>
            <a:ext cx="118606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При соблюдении правильной очередности Согласования и Утверждения </a:t>
            </a:r>
            <a:r>
              <a:rPr lang="ru-RU" sz="15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Заявление </a:t>
            </a:r>
            <a:r>
              <a:rPr lang="ru-RU" sz="150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</a:t>
            </a:r>
            <a:r>
              <a:rPr lang="ru-RU" sz="150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лицевого счета, статус документа для клиента  -  </a:t>
            </a:r>
            <a:r>
              <a:rPr lang="ru-RU" sz="15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                     «</a:t>
            </a:r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обработке ЦС».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3968" y="4262641"/>
            <a:ext cx="5095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 . Для согласования заявления на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</a:t>
            </a:r>
            <a:r>
              <a:rPr lang="en-US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/c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необходимо :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перейти в раздел «Согласование заявлений». Откроется списковая форма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документов;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выбрать запись в статусе «На согласовании»;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нажать на кнопку «Согласовать (Клиент)».</a:t>
            </a:r>
            <a:endParaRPr lang="en-US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30688" y="4258450"/>
            <a:ext cx="4965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2. Для утверждения заявления на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закрытие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</a:t>
            </a:r>
            <a:r>
              <a:rPr lang="en-US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/c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необходимо : 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перейти в раздел «Утверждение заявлений». Откроется списковая форма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документов;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выбрать запись в статусе «На утверждении»;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нажать на кнопку «Утвердить (Клиент)».</a:t>
            </a:r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34753</TotalTime>
  <Words>228</Words>
  <Application>Microsoft Office PowerPoint</Application>
  <PresentationFormat>Широкоэкранный</PresentationFormat>
  <Paragraphs>22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2_Тема Office</vt:lpstr>
      <vt:lpstr>  1. Перейти во вкладку «Лист согласования», в блоке «Согласующие» проставить в полях «Этап», «Код группы» и «Порядковый номер согласующего» значение «1» (если поля не активны, нажать на кнопку «+»).   2. В блоках «Согласующий» и «Утверждающий» справа от поля «ФИО сотрудника» необходимо нажать на значок «книжка» и выбрать ответственных сотрудников, имеющих соответствующие полномочия в ПОИБ СОБИ.   После заполнения всех полей по вкладкам «Основная информация», «Лист согласования» и «Вложения» необходимо выполнить проверку на прохождение имеющихся контролей (кнопка «Проверить документ») и в случае выявления ошибок, требуется устранить выявленные ситуации. Заявления закрыть, нажав в правом верхнем углу кнопку «Сохранить и закрыть». Заявление на закрытие л/c переходит в статус «Черновик».  Далее необходимо направить Заявление на закрытие л/c на согласование. Для этого отмечаем заявление галочкой и нажимаем на кнопку «Отправить на согласование (Клиент)». Заявление на закрытие л/c переходит в статус «На согласовании». Далее Заявление на закрытие л/c необходимо согласовать и утвердить.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Изусов Сергей Сергеевич</cp:lastModifiedBy>
  <cp:revision>1810</cp:revision>
  <cp:lastPrinted>2021-12-06T11:46:54Z</cp:lastPrinted>
  <dcterms:created xsi:type="dcterms:W3CDTF">2015-03-03T16:27:21Z</dcterms:created>
  <dcterms:modified xsi:type="dcterms:W3CDTF">2026-03-05T08:11:04Z</dcterms:modified>
</cp:coreProperties>
</file>